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</p:sldIdLst>
  <p:sldSz cx="6858000" cy="9144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864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40001"/>
            <a:ext cx="5657850" cy="3458633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096000"/>
            <a:ext cx="4846320" cy="1422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314450" cy="7802033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315200"/>
            <a:ext cx="5744765" cy="1557867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137151"/>
            <a:ext cx="4601765" cy="21780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147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147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327392"/>
            <a:ext cx="5829300" cy="79248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128000"/>
            <a:ext cx="5829301" cy="812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08000"/>
            <a:ext cx="5829300" cy="659045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327037"/>
            <a:ext cx="5829300" cy="79283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31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128000"/>
            <a:ext cx="5829300" cy="81686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715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7150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43650" y="0"/>
            <a:ext cx="514350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343650" y="7315200"/>
            <a:ext cx="51435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98841" y="7531947"/>
            <a:ext cx="411480" cy="52832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E5446F9-3A7F-493C-A2AB-8A1F774BCD54}" type="slidenum">
              <a:rPr lang="es-VE" smtClean="0"/>
              <a:t>‹Nº›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4999726" y="5505027"/>
            <a:ext cx="31563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V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4952314" y="2301240"/>
            <a:ext cx="325119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F56FBA7-D293-4372-AF42-2927B17B801D}" type="datetimeFigureOut">
              <a:rPr lang="es-VE" smtClean="0"/>
              <a:t>17/04/2023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-243408" y="778223"/>
            <a:ext cx="686592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2200" b="1" u="sng" cap="none" spc="0" dirty="0" smtClean="0">
                <a:ln w="1143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PROCESO DE INSCRIPCIÓN SERVICIO COMUNITARIO</a:t>
            </a:r>
          </a:p>
          <a:p>
            <a:pPr algn="ctr"/>
            <a:r>
              <a:rPr lang="es-ES" sz="2200" b="1" u="sng" dirty="0" smtClean="0">
                <a:ln w="11430">
                  <a:solidFill>
                    <a:schemeClr val="tx1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PERÍODO 2023-I</a:t>
            </a:r>
            <a:endParaRPr lang="es-ES" sz="2200" b="1" u="sng" cap="none" spc="0" dirty="0">
              <a:ln w="11430">
                <a:solidFill>
                  <a:schemeClr val="tx1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40768" y="1508755"/>
            <a:ext cx="423064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50" dirty="0" smtClean="0">
                <a:ln w="12700" cmpd="sng">
                  <a:solidFill>
                    <a:schemeClr val="accent6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Inscripción de Estudiantes:</a:t>
            </a:r>
          </a:p>
          <a:p>
            <a:pPr algn="ctr"/>
            <a:r>
              <a:rPr lang="es-ES" sz="2400" dirty="0">
                <a:ln>
                  <a:solidFill>
                    <a:schemeClr val="accent6"/>
                  </a:solidFill>
                </a:ln>
              </a:rPr>
              <a:t>24/04/2023 al 05/04/2023</a:t>
            </a:r>
            <a:endParaRPr lang="es-ES" sz="2400" b="1" cap="none" spc="50" dirty="0">
              <a:ln>
                <a:solidFill>
                  <a:schemeClr val="accent6"/>
                </a:solidFill>
              </a:ln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89776" y="2267744"/>
            <a:ext cx="55297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50" dirty="0" smtClean="0">
                <a:ln w="12700" cmpd="sng">
                  <a:solidFill>
                    <a:schemeClr val="accent6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Curso de Inducción </a:t>
            </a:r>
          </a:p>
          <a:p>
            <a:pPr algn="ctr"/>
            <a:r>
              <a:rPr lang="es-ES" sz="2400" b="1" cap="none" spc="50" dirty="0" smtClean="0">
                <a:ln w="12700" cmpd="sng">
                  <a:solidFill>
                    <a:schemeClr val="accent6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de Prestadores de Servicio Comunitario </a:t>
            </a:r>
          </a:p>
          <a:p>
            <a:pPr algn="ctr"/>
            <a:r>
              <a:rPr lang="es-ES" sz="2400" b="1" cap="none" spc="50" dirty="0" smtClean="0">
                <a:ln w="12700" cmpd="sng">
                  <a:solidFill>
                    <a:srgbClr val="FF0000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(condición regular)</a:t>
            </a:r>
            <a:r>
              <a:rPr lang="es-ES" sz="2400" b="1" cap="none" spc="50" dirty="0" smtClean="0">
                <a:ln w="12700" cmpd="sng">
                  <a:solidFill>
                    <a:schemeClr val="accent6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:</a:t>
            </a:r>
          </a:p>
          <a:p>
            <a:pPr algn="ctr"/>
            <a:r>
              <a:rPr lang="es-ES" sz="2400" dirty="0" smtClean="0">
                <a:ln>
                  <a:solidFill>
                    <a:schemeClr val="accent6"/>
                  </a:solidFill>
                </a:ln>
              </a:rPr>
              <a:t>22/05/2023 </a:t>
            </a:r>
            <a:r>
              <a:rPr lang="es-ES" sz="2400" dirty="0">
                <a:ln>
                  <a:solidFill>
                    <a:schemeClr val="accent6"/>
                  </a:solidFill>
                </a:ln>
              </a:rPr>
              <a:t>al </a:t>
            </a:r>
            <a:r>
              <a:rPr lang="es-ES" sz="2400" dirty="0" smtClean="0">
                <a:ln>
                  <a:solidFill>
                    <a:schemeClr val="accent6"/>
                  </a:solidFill>
                </a:ln>
              </a:rPr>
              <a:t>24/05/2023</a:t>
            </a:r>
            <a:endParaRPr lang="es-ES" sz="2400" b="1" cap="none" spc="50" dirty="0">
              <a:ln>
                <a:solidFill>
                  <a:schemeClr val="accent6"/>
                </a:solidFill>
              </a:ln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746519" y="3779912"/>
            <a:ext cx="55297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50" dirty="0" smtClean="0">
                <a:ln w="12700" cmpd="sng">
                  <a:solidFill>
                    <a:schemeClr val="accent6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Curso de Inducción </a:t>
            </a:r>
          </a:p>
          <a:p>
            <a:pPr algn="ctr"/>
            <a:r>
              <a:rPr lang="es-ES" sz="2400" b="1" cap="none" spc="50" dirty="0" smtClean="0">
                <a:ln w="12700" cmpd="sng">
                  <a:solidFill>
                    <a:schemeClr val="accent6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de Prestadores de Servicio Comunitario </a:t>
            </a:r>
          </a:p>
          <a:p>
            <a:pPr algn="ctr"/>
            <a:r>
              <a:rPr lang="es-ES" sz="2400" b="1" cap="none" spc="50" dirty="0" smtClean="0">
                <a:ln w="12700" cmpd="sng">
                  <a:solidFill>
                    <a:srgbClr val="FF0000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(condición anual)</a:t>
            </a:r>
            <a:r>
              <a:rPr lang="es-ES" sz="2400" b="1" cap="none" spc="50" dirty="0" smtClean="0">
                <a:ln w="12700" cmpd="sng">
                  <a:solidFill>
                    <a:schemeClr val="accent6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:</a:t>
            </a:r>
          </a:p>
          <a:p>
            <a:pPr algn="ctr"/>
            <a:r>
              <a:rPr lang="es-ES" sz="2400" dirty="0" smtClean="0">
                <a:ln>
                  <a:solidFill>
                    <a:schemeClr val="accent6"/>
                  </a:solidFill>
                </a:ln>
              </a:rPr>
              <a:t>25/05/2023 </a:t>
            </a:r>
            <a:r>
              <a:rPr lang="es-ES" sz="2400" dirty="0">
                <a:ln>
                  <a:solidFill>
                    <a:schemeClr val="accent6"/>
                  </a:solidFill>
                </a:ln>
              </a:rPr>
              <a:t>al </a:t>
            </a:r>
            <a:r>
              <a:rPr lang="es-ES" sz="2400" dirty="0" smtClean="0">
                <a:ln>
                  <a:solidFill>
                    <a:schemeClr val="accent6"/>
                  </a:solidFill>
                </a:ln>
              </a:rPr>
              <a:t>29/05/2023</a:t>
            </a:r>
            <a:endParaRPr lang="es-ES" sz="2400" b="1" cap="none" spc="50" dirty="0">
              <a:ln>
                <a:solidFill>
                  <a:schemeClr val="accent6"/>
                </a:solidFill>
              </a:ln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761260" y="5292080"/>
            <a:ext cx="55297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50" dirty="0" smtClean="0">
                <a:ln w="12700" cmpd="sng">
                  <a:solidFill>
                    <a:schemeClr val="accent6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Curso de Inducción </a:t>
            </a:r>
          </a:p>
          <a:p>
            <a:pPr algn="ctr"/>
            <a:r>
              <a:rPr lang="es-ES" sz="2400" b="1" cap="none" spc="50" dirty="0" smtClean="0">
                <a:ln w="12700" cmpd="sng">
                  <a:solidFill>
                    <a:schemeClr val="accent6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de Prestadores de Servicio Comunitario </a:t>
            </a:r>
          </a:p>
          <a:p>
            <a:pPr algn="ctr"/>
            <a:r>
              <a:rPr lang="es-ES" sz="2400" b="1" cap="none" spc="50" dirty="0" smtClean="0">
                <a:ln w="12700" cmpd="sng">
                  <a:solidFill>
                    <a:srgbClr val="FF0000"/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(REZAGADOS)</a:t>
            </a:r>
            <a:r>
              <a:rPr lang="es-ES" sz="2400" b="1" cap="none" spc="50" dirty="0" smtClean="0">
                <a:ln w="12700" cmpd="sng">
                  <a:solidFill>
                    <a:schemeClr val="accent6"/>
                  </a:solidFill>
                  <a:prstDash val="solid"/>
                </a:ln>
                <a:solidFill>
                  <a:srgbClr val="FFFF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:</a:t>
            </a:r>
          </a:p>
          <a:p>
            <a:pPr algn="ctr"/>
            <a:r>
              <a:rPr lang="es-ES" sz="2400" dirty="0" smtClean="0">
                <a:ln>
                  <a:solidFill>
                    <a:schemeClr val="accent6"/>
                  </a:solidFill>
                </a:ln>
              </a:rPr>
              <a:t>30/05/2023</a:t>
            </a:r>
            <a:endParaRPr lang="es-ES" sz="2400" b="1" cap="none" spc="50" dirty="0">
              <a:ln>
                <a:solidFill>
                  <a:schemeClr val="accent6"/>
                </a:solidFill>
              </a:ln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11032" y="6804248"/>
            <a:ext cx="585993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400" b="1" cap="none" spc="50" dirty="0" smtClean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Curso de Inducción </a:t>
            </a:r>
          </a:p>
          <a:p>
            <a:pPr algn="ctr"/>
            <a:r>
              <a:rPr lang="es-ES" sz="2400" b="1" cap="none" spc="50" dirty="0" smtClean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de Asesores de Servicio Comunitario:</a:t>
            </a:r>
          </a:p>
          <a:p>
            <a:pPr algn="ctr"/>
            <a:r>
              <a:rPr lang="es-ES" sz="2400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50000"/>
                  </a:schemeClr>
                </a:solidFill>
              </a:rPr>
              <a:t>31/05/2023 </a:t>
            </a:r>
            <a:r>
              <a:rPr lang="es-ES" sz="2400" dirty="0">
                <a:ln>
                  <a:solidFill>
                    <a:schemeClr val="tx1"/>
                  </a:solidFill>
                </a:ln>
                <a:solidFill>
                  <a:schemeClr val="accent4">
                    <a:lumMod val="50000"/>
                  </a:schemeClr>
                </a:solidFill>
              </a:rPr>
              <a:t>al </a:t>
            </a:r>
            <a:r>
              <a:rPr lang="es-ES" sz="2400" dirty="0" smtClean="0">
                <a:ln>
                  <a:solidFill>
                    <a:schemeClr val="tx1"/>
                  </a:solidFill>
                </a:ln>
                <a:solidFill>
                  <a:schemeClr val="accent4">
                    <a:lumMod val="50000"/>
                  </a:schemeClr>
                </a:solidFill>
              </a:rPr>
              <a:t>02/06/2023</a:t>
            </a:r>
            <a:endParaRPr lang="es-ES" sz="2400" b="1" cap="none" spc="50" dirty="0">
              <a:ln>
                <a:solidFill>
                  <a:schemeClr val="tx1"/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0"/>
            <a:ext cx="58166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280" y="-35569"/>
            <a:ext cx="84137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8953711"/>
            <a:ext cx="6919042" cy="226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14 Imagen">
            <a:extLst>
              <a:ext uri="{FF2B5EF4-FFF2-40B4-BE49-F238E27FC236}">
                <a16:creationId xmlns="" xmlns:a16="http://schemas.microsoft.com/office/drawing/2014/main" xmlns:lc="http://schemas.openxmlformats.org/drawingml/2006/lockedCanvas" id="{C73E7A14-BF75-E3C7-624B-E24FDE182D1A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85000"/>
          </a:blip>
          <a:stretch>
            <a:fillRect/>
          </a:stretch>
        </p:blipFill>
        <p:spPr>
          <a:xfrm>
            <a:off x="2461991" y="8272174"/>
            <a:ext cx="4244636" cy="651518"/>
          </a:xfrm>
          <a:prstGeom prst="rect">
            <a:avLst/>
          </a:prstGeom>
        </p:spPr>
      </p:pic>
      <p:pic>
        <p:nvPicPr>
          <p:cNvPr id="16" name="15 Imagen" descr="Icono&#10;&#10;Descripción generada automáticamente">
            <a:extLst>
              <a:ext uri="{FF2B5EF4-FFF2-40B4-BE49-F238E27FC236}">
                <a16:creationId xmlns="" xmlns:a16="http://schemas.microsoft.com/office/drawing/2014/main" xmlns:lc="http://schemas.openxmlformats.org/drawingml/2006/lockedCanvas" id="{BE0D2322-925F-36A2-5BB7-CA5BA15FB0DB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1374" y="7815790"/>
            <a:ext cx="1080000" cy="1080000"/>
          </a:xfrm>
          <a:prstGeom prst="rect">
            <a:avLst/>
          </a:prstGeom>
        </p:spPr>
      </p:pic>
      <p:pic>
        <p:nvPicPr>
          <p:cNvPr id="17" name="16 Imagen" descr="Logotipo&#10;&#10;Descripción generada automáticamente">
            <a:extLst>
              <a:ext uri="{FF2B5EF4-FFF2-40B4-BE49-F238E27FC236}">
                <a16:creationId xmlns="" xmlns:a16="http://schemas.microsoft.com/office/drawing/2014/main" xmlns:lc="http://schemas.openxmlformats.org/drawingml/2006/lockedCanvas" id="{637DF543-7B4B-4223-B405-81AF357067A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alphaModFix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71930" y1="65052" x2="55556" y2="67128"/>
                        <a14:foregroundMark x1="55556" y1="67128" x2="41520" y2="74740"/>
                        <a14:foregroundMark x1="41520" y1="74740" x2="24269" y2="53979"/>
                        <a14:foregroundMark x1="30117" y1="80623" x2="45029" y2="79931"/>
                        <a14:foregroundMark x1="45029" y1="79931" x2="63743" y2="80969"/>
                        <a14:foregroundMark x1="63743" y1="80969" x2="26316" y2="84775"/>
                        <a14:foregroundMark x1="28070" y1="81315" x2="27778" y2="86159"/>
                        <a14:foregroundMark x1="56140" y1="67128" x2="56140" y2="67128"/>
                        <a14:foregroundMark x1="50877" y1="56055" x2="21930" y2="58131"/>
                        <a14:foregroundMark x1="21930" y1="58131" x2="39181" y2="60554"/>
                        <a14:foregroundMark x1="51754" y1="62630" x2="67836" y2="61246"/>
                        <a14:foregroundMark x1="67836" y1="61246" x2="50292" y2="61938"/>
                        <a14:foregroundMark x1="50292" y1="61938" x2="47076" y2="69204"/>
                        <a14:foregroundMark x1="69591" y1="24567" x2="67251" y2="16609"/>
                        <a14:foregroundMark x1="25146" y1="15571" x2="42398" y2="13495"/>
                        <a14:foregroundMark x1="42398" y1="13495" x2="76023" y2="19723"/>
                        <a14:foregroundMark x1="76023" y1="19723" x2="79532" y2="231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198" y="7938927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1034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73</TotalTime>
  <Words>68</Words>
  <Application>Microsoft Office PowerPoint</Application>
  <PresentationFormat>Presentación en pantalla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Adyacencia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Direccion</dc:creator>
  <cp:lastModifiedBy>Direccion</cp:lastModifiedBy>
  <cp:revision>7</cp:revision>
  <dcterms:created xsi:type="dcterms:W3CDTF">2023-04-17T14:14:51Z</dcterms:created>
  <dcterms:modified xsi:type="dcterms:W3CDTF">2023-04-17T15:28:31Z</dcterms:modified>
</cp:coreProperties>
</file>