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11C3A6-0730-4C36-BD77-286EF232A0B4}" type="doc">
      <dgm:prSet loTypeId="urn:microsoft.com/office/officeart/2005/8/layout/orgChart1" loCatId="hierarchy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es-VE"/>
        </a:p>
      </dgm:t>
    </dgm:pt>
    <dgm:pt modelId="{7F160FA2-BBF5-48E7-B4D4-5B2D6FECA65C}">
      <dgm:prSet phldrT="[Texto]"/>
      <dgm:spPr/>
      <dgm:t>
        <a:bodyPr/>
        <a:lstStyle/>
        <a:p>
          <a:r>
            <a:rPr lang="es-VE" b="1" dirty="0" smtClean="0">
              <a:solidFill>
                <a:schemeClr val="tx1"/>
              </a:solidFill>
            </a:rPr>
            <a:t>Jefe de Programa</a:t>
          </a:r>
          <a:endParaRPr lang="es-VE" b="1" dirty="0">
            <a:solidFill>
              <a:schemeClr val="tx1"/>
            </a:solidFill>
          </a:endParaRPr>
        </a:p>
      </dgm:t>
    </dgm:pt>
    <dgm:pt modelId="{4EC25E5D-2E56-4DA9-85F6-A5FB51EC7E2B}" type="parTrans" cxnId="{88FC5AE2-329A-4905-9F89-AC0CED6DC73D}">
      <dgm:prSet/>
      <dgm:spPr/>
      <dgm:t>
        <a:bodyPr/>
        <a:lstStyle/>
        <a:p>
          <a:endParaRPr lang="es-VE"/>
        </a:p>
      </dgm:t>
    </dgm:pt>
    <dgm:pt modelId="{D2E70CF3-FF6F-4103-A9E8-D1B3391E5B20}" type="sibTrans" cxnId="{88FC5AE2-329A-4905-9F89-AC0CED6DC73D}">
      <dgm:prSet/>
      <dgm:spPr/>
      <dgm:t>
        <a:bodyPr/>
        <a:lstStyle/>
        <a:p>
          <a:endParaRPr lang="es-VE"/>
        </a:p>
      </dgm:t>
    </dgm:pt>
    <dgm:pt modelId="{349708AE-2933-461C-8017-DE31DEA8BD64}" type="asst">
      <dgm:prSet phldrT="[Texto]"/>
      <dgm:spPr/>
      <dgm:t>
        <a:bodyPr/>
        <a:lstStyle/>
        <a:p>
          <a:r>
            <a:rPr lang="es-VE" b="1" dirty="0" smtClean="0">
              <a:solidFill>
                <a:schemeClr val="tx1"/>
              </a:solidFill>
            </a:rPr>
            <a:t>Jefe de Unidad y Gestión Administrativa</a:t>
          </a:r>
          <a:endParaRPr lang="es-VE" b="1" dirty="0">
            <a:solidFill>
              <a:schemeClr val="tx1"/>
            </a:solidFill>
          </a:endParaRPr>
        </a:p>
      </dgm:t>
    </dgm:pt>
    <dgm:pt modelId="{FB31B456-838F-4567-BE8A-49B55AEB6A7F}" type="parTrans" cxnId="{C456F325-BE82-482F-A38B-58C927734DFC}">
      <dgm:prSet/>
      <dgm:spPr/>
      <dgm:t>
        <a:bodyPr/>
        <a:lstStyle/>
        <a:p>
          <a:endParaRPr lang="es-VE"/>
        </a:p>
      </dgm:t>
    </dgm:pt>
    <dgm:pt modelId="{631565CB-0656-4103-B199-211137DA72CC}" type="sibTrans" cxnId="{C456F325-BE82-482F-A38B-58C927734DFC}">
      <dgm:prSet/>
      <dgm:spPr/>
      <dgm:t>
        <a:bodyPr/>
        <a:lstStyle/>
        <a:p>
          <a:endParaRPr lang="es-VE"/>
        </a:p>
      </dgm:t>
    </dgm:pt>
    <dgm:pt modelId="{CF863052-A930-4C42-8F56-1D2F97DAB1CD}">
      <dgm:prSet phldrT="[Texto]"/>
      <dgm:spPr/>
      <dgm:t>
        <a:bodyPr/>
        <a:lstStyle/>
        <a:p>
          <a:r>
            <a:rPr lang="es-VE" dirty="0" smtClean="0"/>
            <a:t>Coordinador Servicio Comunitario por Educación</a:t>
          </a:r>
          <a:endParaRPr lang="es-VE" dirty="0"/>
        </a:p>
      </dgm:t>
    </dgm:pt>
    <dgm:pt modelId="{F2224820-7CE4-4868-976A-554A84F5B224}" type="parTrans" cxnId="{F1D536A0-24CB-48C3-9821-8985DE2FA231}">
      <dgm:prSet/>
      <dgm:spPr/>
      <dgm:t>
        <a:bodyPr/>
        <a:lstStyle/>
        <a:p>
          <a:endParaRPr lang="es-VE"/>
        </a:p>
      </dgm:t>
    </dgm:pt>
    <dgm:pt modelId="{0E0FDFA2-2F94-4E1A-8E66-D96C08570C9D}" type="sibTrans" cxnId="{F1D536A0-24CB-48C3-9821-8985DE2FA231}">
      <dgm:prSet/>
      <dgm:spPr/>
      <dgm:t>
        <a:bodyPr/>
        <a:lstStyle/>
        <a:p>
          <a:endParaRPr lang="es-VE"/>
        </a:p>
      </dgm:t>
    </dgm:pt>
    <dgm:pt modelId="{F1F62AB1-BBB4-481F-8E53-9C9011A52E8F}" type="asst">
      <dgm:prSet/>
      <dgm:spPr/>
      <dgm:t>
        <a:bodyPr/>
        <a:lstStyle/>
        <a:p>
          <a:r>
            <a:rPr lang="es-VE" b="1" dirty="0" smtClean="0">
              <a:solidFill>
                <a:schemeClr val="tx1"/>
              </a:solidFill>
            </a:rPr>
            <a:t>Jefes de Subprogramas</a:t>
          </a:r>
          <a:endParaRPr lang="es-VE" b="1" dirty="0">
            <a:solidFill>
              <a:schemeClr val="tx1"/>
            </a:solidFill>
          </a:endParaRPr>
        </a:p>
      </dgm:t>
    </dgm:pt>
    <dgm:pt modelId="{5A6B306D-5C1E-454B-98E8-3AB3DEBBD02B}" type="parTrans" cxnId="{7BB077A1-7ABE-4492-9358-5C38DF6DA31A}">
      <dgm:prSet/>
      <dgm:spPr/>
      <dgm:t>
        <a:bodyPr/>
        <a:lstStyle/>
        <a:p>
          <a:endParaRPr lang="es-VE"/>
        </a:p>
      </dgm:t>
    </dgm:pt>
    <dgm:pt modelId="{4E61560E-5175-4A42-A148-2F6E68F29F17}" type="sibTrans" cxnId="{7BB077A1-7ABE-4492-9358-5C38DF6DA31A}">
      <dgm:prSet/>
      <dgm:spPr/>
      <dgm:t>
        <a:bodyPr/>
        <a:lstStyle/>
        <a:p>
          <a:endParaRPr lang="es-VE"/>
        </a:p>
      </dgm:t>
    </dgm:pt>
    <dgm:pt modelId="{C3E473AB-1A6F-4219-80B6-958D4E579F27}" type="asst">
      <dgm:prSet/>
      <dgm:spPr/>
      <dgm:t>
        <a:bodyPr/>
        <a:lstStyle/>
        <a:p>
          <a:r>
            <a:rPr lang="es-VE" b="1" dirty="0" smtClean="0">
              <a:solidFill>
                <a:schemeClr val="tx1"/>
              </a:solidFill>
            </a:rPr>
            <a:t>Personal Administrativo</a:t>
          </a:r>
          <a:endParaRPr lang="es-VE" b="1" dirty="0">
            <a:solidFill>
              <a:schemeClr val="tx1"/>
            </a:solidFill>
          </a:endParaRPr>
        </a:p>
      </dgm:t>
    </dgm:pt>
    <dgm:pt modelId="{00C7F773-5E75-4013-9E71-DFEB2C91C1B8}" type="parTrans" cxnId="{9B15DD52-34CD-4F17-9E33-735832B5F6E7}">
      <dgm:prSet/>
      <dgm:spPr/>
      <dgm:t>
        <a:bodyPr/>
        <a:lstStyle/>
        <a:p>
          <a:endParaRPr lang="es-VE"/>
        </a:p>
      </dgm:t>
    </dgm:pt>
    <dgm:pt modelId="{06CE184F-43E9-4A12-A33A-6289EFDA0256}" type="sibTrans" cxnId="{9B15DD52-34CD-4F17-9E33-735832B5F6E7}">
      <dgm:prSet/>
      <dgm:spPr/>
      <dgm:t>
        <a:bodyPr/>
        <a:lstStyle/>
        <a:p>
          <a:endParaRPr lang="es-VE"/>
        </a:p>
      </dgm:t>
    </dgm:pt>
    <dgm:pt modelId="{41DDFC45-450B-4E80-B94A-B9BF49BB6EC1}" type="asst">
      <dgm:prSet/>
      <dgm:spPr/>
      <dgm:t>
        <a:bodyPr/>
        <a:lstStyle/>
        <a:p>
          <a:r>
            <a:rPr lang="es-VE" b="1" dirty="0" smtClean="0">
              <a:solidFill>
                <a:schemeClr val="tx1"/>
              </a:solidFill>
            </a:rPr>
            <a:t>Personal Obrero</a:t>
          </a:r>
          <a:endParaRPr lang="es-VE" b="1" dirty="0">
            <a:solidFill>
              <a:schemeClr val="tx1"/>
            </a:solidFill>
          </a:endParaRPr>
        </a:p>
      </dgm:t>
    </dgm:pt>
    <dgm:pt modelId="{F81E80AE-4EAE-4958-95A1-6C178D82574C}" type="parTrans" cxnId="{7FC1AB56-D147-44E8-8553-4CCB8CAAF769}">
      <dgm:prSet/>
      <dgm:spPr/>
      <dgm:t>
        <a:bodyPr/>
        <a:lstStyle/>
        <a:p>
          <a:endParaRPr lang="es-VE"/>
        </a:p>
      </dgm:t>
    </dgm:pt>
    <dgm:pt modelId="{B5530022-0A9D-48C5-820B-045AEDF3023B}" type="sibTrans" cxnId="{7FC1AB56-D147-44E8-8553-4CCB8CAAF769}">
      <dgm:prSet/>
      <dgm:spPr/>
      <dgm:t>
        <a:bodyPr/>
        <a:lstStyle/>
        <a:p>
          <a:endParaRPr lang="es-VE"/>
        </a:p>
      </dgm:t>
    </dgm:pt>
    <dgm:pt modelId="{8EAC99F5-A01D-4CEE-B48A-5D7083FBA42F}" type="asst">
      <dgm:prSet/>
      <dgm:spPr/>
      <dgm:t>
        <a:bodyPr/>
        <a:lstStyle/>
        <a:p>
          <a:r>
            <a:rPr lang="es-VE" dirty="0" smtClean="0"/>
            <a:t>Jefes de Proyectos y </a:t>
          </a:r>
          <a:r>
            <a:rPr lang="es-VE" smtClean="0"/>
            <a:t>Subproyectos</a:t>
          </a:r>
          <a:endParaRPr lang="es-VE"/>
        </a:p>
      </dgm:t>
    </dgm:pt>
    <dgm:pt modelId="{E52E358D-7E18-4C7F-99F7-51A609DFA57D}" type="parTrans" cxnId="{231EE525-CCE4-40C8-AF5B-2ABC9D2B9D26}">
      <dgm:prSet/>
      <dgm:spPr/>
      <dgm:t>
        <a:bodyPr/>
        <a:lstStyle/>
        <a:p>
          <a:endParaRPr lang="es-VE"/>
        </a:p>
      </dgm:t>
    </dgm:pt>
    <dgm:pt modelId="{43C92EEE-C103-41D0-BDD5-26847DD11D88}" type="sibTrans" cxnId="{231EE525-CCE4-40C8-AF5B-2ABC9D2B9D26}">
      <dgm:prSet/>
      <dgm:spPr/>
      <dgm:t>
        <a:bodyPr/>
        <a:lstStyle/>
        <a:p>
          <a:endParaRPr lang="es-VE"/>
        </a:p>
      </dgm:t>
    </dgm:pt>
    <dgm:pt modelId="{C37F1C15-32E0-423C-8CCE-0170755F6BD6}" type="pres">
      <dgm:prSet presAssocID="{0011C3A6-0730-4C36-BD77-286EF232A0B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3F71A94-8187-4BB7-9AF9-CD270FE45DEA}" type="pres">
      <dgm:prSet presAssocID="{7F160FA2-BBF5-48E7-B4D4-5B2D6FECA65C}" presName="hierRoot1" presStyleCnt="0">
        <dgm:presLayoutVars>
          <dgm:hierBranch val="init"/>
        </dgm:presLayoutVars>
      </dgm:prSet>
      <dgm:spPr/>
    </dgm:pt>
    <dgm:pt modelId="{B9CD3922-2A50-4D60-93AC-00BFE3E21742}" type="pres">
      <dgm:prSet presAssocID="{7F160FA2-BBF5-48E7-B4D4-5B2D6FECA65C}" presName="rootComposite1" presStyleCnt="0"/>
      <dgm:spPr/>
    </dgm:pt>
    <dgm:pt modelId="{831388D5-CD9B-40B1-8D29-F376B042BB36}" type="pres">
      <dgm:prSet presAssocID="{7F160FA2-BBF5-48E7-B4D4-5B2D6FECA65C}" presName="rootText1" presStyleLbl="node0" presStyleIdx="0" presStyleCnt="1" custLinFactNeighborX="-35546" custLinFactNeighborY="10367">
        <dgm:presLayoutVars>
          <dgm:chPref val="3"/>
        </dgm:presLayoutVars>
      </dgm:prSet>
      <dgm:spPr/>
    </dgm:pt>
    <dgm:pt modelId="{6938CFD9-1C28-4682-B94B-7CC30D11A26D}" type="pres">
      <dgm:prSet presAssocID="{7F160FA2-BBF5-48E7-B4D4-5B2D6FECA65C}" presName="rootConnector1" presStyleLbl="node1" presStyleIdx="0" presStyleCnt="0"/>
      <dgm:spPr/>
    </dgm:pt>
    <dgm:pt modelId="{39E8367A-EF3D-41E5-BC08-ACEB11F4E485}" type="pres">
      <dgm:prSet presAssocID="{7F160FA2-BBF5-48E7-B4D4-5B2D6FECA65C}" presName="hierChild2" presStyleCnt="0"/>
      <dgm:spPr/>
    </dgm:pt>
    <dgm:pt modelId="{4D69B3B1-CC96-4D7A-A7B2-96C223E2F153}" type="pres">
      <dgm:prSet presAssocID="{F2224820-7CE4-4868-976A-554A84F5B224}" presName="Name37" presStyleLbl="parChTrans1D2" presStyleIdx="0" presStyleCnt="3"/>
      <dgm:spPr/>
    </dgm:pt>
    <dgm:pt modelId="{F3EC93F7-8016-4E30-8407-E09F9A413E7E}" type="pres">
      <dgm:prSet presAssocID="{CF863052-A930-4C42-8F56-1D2F97DAB1CD}" presName="hierRoot2" presStyleCnt="0">
        <dgm:presLayoutVars>
          <dgm:hierBranch val="init"/>
        </dgm:presLayoutVars>
      </dgm:prSet>
      <dgm:spPr/>
    </dgm:pt>
    <dgm:pt modelId="{2AB053CA-0D38-4587-9D84-9D3255E63637}" type="pres">
      <dgm:prSet presAssocID="{CF863052-A930-4C42-8F56-1D2F97DAB1CD}" presName="rootComposite" presStyleCnt="0"/>
      <dgm:spPr/>
    </dgm:pt>
    <dgm:pt modelId="{DD96924F-8ED4-41CD-8966-8E1BC72F64B5}" type="pres">
      <dgm:prSet presAssocID="{CF863052-A930-4C42-8F56-1D2F97DAB1CD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VE"/>
        </a:p>
      </dgm:t>
    </dgm:pt>
    <dgm:pt modelId="{10865D00-1449-4F4D-BEDD-963FC647D443}" type="pres">
      <dgm:prSet presAssocID="{CF863052-A930-4C42-8F56-1D2F97DAB1CD}" presName="rootConnector" presStyleLbl="node2" presStyleIdx="0" presStyleCnt="1"/>
      <dgm:spPr/>
    </dgm:pt>
    <dgm:pt modelId="{56886B3F-D628-4AAD-A6F7-D468B05025E7}" type="pres">
      <dgm:prSet presAssocID="{CF863052-A930-4C42-8F56-1D2F97DAB1CD}" presName="hierChild4" presStyleCnt="0"/>
      <dgm:spPr/>
    </dgm:pt>
    <dgm:pt modelId="{A2659982-C3C6-4613-A213-205D5BB49B47}" type="pres">
      <dgm:prSet presAssocID="{CF863052-A930-4C42-8F56-1D2F97DAB1CD}" presName="hierChild5" presStyleCnt="0"/>
      <dgm:spPr/>
    </dgm:pt>
    <dgm:pt modelId="{F470F71B-8B12-47ED-A3A4-819532E75EE1}" type="pres">
      <dgm:prSet presAssocID="{7F160FA2-BBF5-48E7-B4D4-5B2D6FECA65C}" presName="hierChild3" presStyleCnt="0"/>
      <dgm:spPr/>
    </dgm:pt>
    <dgm:pt modelId="{8081ADBA-7BF4-4BA3-B7EA-5AA151E09590}" type="pres">
      <dgm:prSet presAssocID="{FB31B456-838F-4567-BE8A-49B55AEB6A7F}" presName="Name111" presStyleLbl="parChTrans1D2" presStyleIdx="1" presStyleCnt="3"/>
      <dgm:spPr/>
    </dgm:pt>
    <dgm:pt modelId="{F67EEF5B-9ACA-4FCD-AAD4-E22E2926C48D}" type="pres">
      <dgm:prSet presAssocID="{349708AE-2933-461C-8017-DE31DEA8BD64}" presName="hierRoot3" presStyleCnt="0">
        <dgm:presLayoutVars>
          <dgm:hierBranch val="init"/>
        </dgm:presLayoutVars>
      </dgm:prSet>
      <dgm:spPr/>
    </dgm:pt>
    <dgm:pt modelId="{4D2E41AE-9903-47F9-8D01-34D8FC744678}" type="pres">
      <dgm:prSet presAssocID="{349708AE-2933-461C-8017-DE31DEA8BD64}" presName="rootComposite3" presStyleCnt="0"/>
      <dgm:spPr/>
    </dgm:pt>
    <dgm:pt modelId="{9997323F-A355-48D8-ACCF-C88A7B6151F3}" type="pres">
      <dgm:prSet presAssocID="{349708AE-2933-461C-8017-DE31DEA8BD64}" presName="rootText3" presStyleLbl="asst1" presStyleIdx="0" presStyleCnt="5" custLinFactNeighborX="-43408" custLinFactNeighborY="4286">
        <dgm:presLayoutVars>
          <dgm:chPref val="3"/>
        </dgm:presLayoutVars>
      </dgm:prSet>
      <dgm:spPr/>
    </dgm:pt>
    <dgm:pt modelId="{F7D19353-DA09-4F68-91A9-DDDF42951F88}" type="pres">
      <dgm:prSet presAssocID="{349708AE-2933-461C-8017-DE31DEA8BD64}" presName="rootConnector3" presStyleLbl="asst1" presStyleIdx="0" presStyleCnt="5"/>
      <dgm:spPr/>
    </dgm:pt>
    <dgm:pt modelId="{35ED62DC-D5AD-4468-96DA-8E70EDA1C235}" type="pres">
      <dgm:prSet presAssocID="{349708AE-2933-461C-8017-DE31DEA8BD64}" presName="hierChild6" presStyleCnt="0"/>
      <dgm:spPr/>
    </dgm:pt>
    <dgm:pt modelId="{6AA0DD9A-8132-46E0-B140-A4F5AECBEFB8}" type="pres">
      <dgm:prSet presAssocID="{349708AE-2933-461C-8017-DE31DEA8BD64}" presName="hierChild7" presStyleCnt="0"/>
      <dgm:spPr/>
    </dgm:pt>
    <dgm:pt modelId="{BD29C049-8623-4C9A-A7D5-E648BEC96A97}" type="pres">
      <dgm:prSet presAssocID="{00C7F773-5E75-4013-9E71-DFEB2C91C1B8}" presName="Name111" presStyleLbl="parChTrans1D3" presStyleIdx="0" presStyleCnt="3"/>
      <dgm:spPr/>
    </dgm:pt>
    <dgm:pt modelId="{C2A4524A-B05F-43C4-9D61-E29EB437E115}" type="pres">
      <dgm:prSet presAssocID="{C3E473AB-1A6F-4219-80B6-958D4E579F27}" presName="hierRoot3" presStyleCnt="0">
        <dgm:presLayoutVars>
          <dgm:hierBranch val="init"/>
        </dgm:presLayoutVars>
      </dgm:prSet>
      <dgm:spPr/>
    </dgm:pt>
    <dgm:pt modelId="{68ADF8C1-B90A-45B0-AECC-3F91531356A2}" type="pres">
      <dgm:prSet presAssocID="{C3E473AB-1A6F-4219-80B6-958D4E579F27}" presName="rootComposite3" presStyleCnt="0"/>
      <dgm:spPr/>
    </dgm:pt>
    <dgm:pt modelId="{B4C4C053-39A8-4CED-BEA5-ACEF3C384605}" type="pres">
      <dgm:prSet presAssocID="{C3E473AB-1A6F-4219-80B6-958D4E579F27}" presName="rootText3" presStyleLbl="asst1" presStyleIdx="1" presStyleCnt="5" custLinFactNeighborX="-62705" custLinFactNeighborY="5359">
        <dgm:presLayoutVars>
          <dgm:chPref val="3"/>
        </dgm:presLayoutVars>
      </dgm:prSet>
      <dgm:spPr/>
      <dgm:t>
        <a:bodyPr/>
        <a:lstStyle/>
        <a:p>
          <a:endParaRPr lang="es-VE"/>
        </a:p>
      </dgm:t>
    </dgm:pt>
    <dgm:pt modelId="{71F3379E-40BA-4513-A4B5-96D1895CC118}" type="pres">
      <dgm:prSet presAssocID="{C3E473AB-1A6F-4219-80B6-958D4E579F27}" presName="rootConnector3" presStyleLbl="asst1" presStyleIdx="1" presStyleCnt="5"/>
      <dgm:spPr/>
    </dgm:pt>
    <dgm:pt modelId="{C567743C-3494-4813-97B8-33A8AB216C12}" type="pres">
      <dgm:prSet presAssocID="{C3E473AB-1A6F-4219-80B6-958D4E579F27}" presName="hierChild6" presStyleCnt="0"/>
      <dgm:spPr/>
    </dgm:pt>
    <dgm:pt modelId="{3DA03B9C-1198-42E7-B0EB-F97C54D32174}" type="pres">
      <dgm:prSet presAssocID="{C3E473AB-1A6F-4219-80B6-958D4E579F27}" presName="hierChild7" presStyleCnt="0"/>
      <dgm:spPr/>
    </dgm:pt>
    <dgm:pt modelId="{37933AA7-BDA7-43B3-9715-C6AAF8A992DD}" type="pres">
      <dgm:prSet presAssocID="{F81E80AE-4EAE-4958-95A1-6C178D82574C}" presName="Name111" presStyleLbl="parChTrans1D3" presStyleIdx="1" presStyleCnt="3"/>
      <dgm:spPr/>
    </dgm:pt>
    <dgm:pt modelId="{B4C64BAA-420C-47B4-BC8C-EBF579A2CA87}" type="pres">
      <dgm:prSet presAssocID="{41DDFC45-450B-4E80-B94A-B9BF49BB6EC1}" presName="hierRoot3" presStyleCnt="0">
        <dgm:presLayoutVars>
          <dgm:hierBranch val="init"/>
        </dgm:presLayoutVars>
      </dgm:prSet>
      <dgm:spPr/>
    </dgm:pt>
    <dgm:pt modelId="{31B135D3-2127-43B8-8156-612E5125DAB9}" type="pres">
      <dgm:prSet presAssocID="{41DDFC45-450B-4E80-B94A-B9BF49BB6EC1}" presName="rootComposite3" presStyleCnt="0"/>
      <dgm:spPr/>
    </dgm:pt>
    <dgm:pt modelId="{226B21B7-804F-4EC8-8C8D-EDD6CA2FBD91}" type="pres">
      <dgm:prSet presAssocID="{41DDFC45-450B-4E80-B94A-B9BF49BB6EC1}" presName="rootText3" presStyleLbl="asst1" presStyleIdx="2" presStyleCnt="5" custLinFactNeighborX="-48769" custLinFactNeighborY="5359">
        <dgm:presLayoutVars>
          <dgm:chPref val="3"/>
        </dgm:presLayoutVars>
      </dgm:prSet>
      <dgm:spPr/>
    </dgm:pt>
    <dgm:pt modelId="{3E7C2CF5-33AD-4ADD-97DB-37F9FC7D2CA1}" type="pres">
      <dgm:prSet presAssocID="{41DDFC45-450B-4E80-B94A-B9BF49BB6EC1}" presName="rootConnector3" presStyleLbl="asst1" presStyleIdx="2" presStyleCnt="5"/>
      <dgm:spPr/>
    </dgm:pt>
    <dgm:pt modelId="{742372BE-CCAE-4A94-B6A2-636C0337E83F}" type="pres">
      <dgm:prSet presAssocID="{41DDFC45-450B-4E80-B94A-B9BF49BB6EC1}" presName="hierChild6" presStyleCnt="0"/>
      <dgm:spPr/>
    </dgm:pt>
    <dgm:pt modelId="{6B28DE1C-A3EF-4B4B-925A-8198B831FC4F}" type="pres">
      <dgm:prSet presAssocID="{41DDFC45-450B-4E80-B94A-B9BF49BB6EC1}" presName="hierChild7" presStyleCnt="0"/>
      <dgm:spPr/>
    </dgm:pt>
    <dgm:pt modelId="{33967A02-CD91-41F3-AA84-3CFA427CCA14}" type="pres">
      <dgm:prSet presAssocID="{5A6B306D-5C1E-454B-98E8-3AB3DEBBD02B}" presName="Name111" presStyleLbl="parChTrans1D2" presStyleIdx="2" presStyleCnt="3"/>
      <dgm:spPr/>
    </dgm:pt>
    <dgm:pt modelId="{68D99929-D50B-449D-BAC0-A99937342D1C}" type="pres">
      <dgm:prSet presAssocID="{F1F62AB1-BBB4-481F-8E53-9C9011A52E8F}" presName="hierRoot3" presStyleCnt="0">
        <dgm:presLayoutVars>
          <dgm:hierBranch val="init"/>
        </dgm:presLayoutVars>
      </dgm:prSet>
      <dgm:spPr/>
    </dgm:pt>
    <dgm:pt modelId="{F42FF9A8-D2E3-46FC-9650-EE83615AE927}" type="pres">
      <dgm:prSet presAssocID="{F1F62AB1-BBB4-481F-8E53-9C9011A52E8F}" presName="rootComposite3" presStyleCnt="0"/>
      <dgm:spPr/>
    </dgm:pt>
    <dgm:pt modelId="{AE1153D4-85BD-4F0D-AD1E-85AD3432630B}" type="pres">
      <dgm:prSet presAssocID="{F1F62AB1-BBB4-481F-8E53-9C9011A52E8F}" presName="rootText3" presStyleLbl="asst1" presStyleIdx="3" presStyleCnt="5" custLinFactNeighborX="14727" custLinFactNeighborY="4288">
        <dgm:presLayoutVars>
          <dgm:chPref val="3"/>
        </dgm:presLayoutVars>
      </dgm:prSet>
      <dgm:spPr/>
    </dgm:pt>
    <dgm:pt modelId="{7337BAD0-4965-4BCE-97EE-221E3017F79F}" type="pres">
      <dgm:prSet presAssocID="{F1F62AB1-BBB4-481F-8E53-9C9011A52E8F}" presName="rootConnector3" presStyleLbl="asst1" presStyleIdx="3" presStyleCnt="5"/>
      <dgm:spPr/>
    </dgm:pt>
    <dgm:pt modelId="{592FFD31-0571-46DF-9BE7-642DB6AEDCD7}" type="pres">
      <dgm:prSet presAssocID="{F1F62AB1-BBB4-481F-8E53-9C9011A52E8F}" presName="hierChild6" presStyleCnt="0"/>
      <dgm:spPr/>
    </dgm:pt>
    <dgm:pt modelId="{BB26BFCD-5405-4267-9439-8E70CF0B95CB}" type="pres">
      <dgm:prSet presAssocID="{F1F62AB1-BBB4-481F-8E53-9C9011A52E8F}" presName="hierChild7" presStyleCnt="0"/>
      <dgm:spPr/>
    </dgm:pt>
    <dgm:pt modelId="{FEDD15AB-5CCD-4B45-9AFB-4A63ABB69590}" type="pres">
      <dgm:prSet presAssocID="{E52E358D-7E18-4C7F-99F7-51A609DFA57D}" presName="Name111" presStyleLbl="parChTrans1D3" presStyleIdx="2" presStyleCnt="3"/>
      <dgm:spPr/>
    </dgm:pt>
    <dgm:pt modelId="{3533CA8E-95D8-4306-9ED9-37B52BA63EF3}" type="pres">
      <dgm:prSet presAssocID="{8EAC99F5-A01D-4CEE-B48A-5D7083FBA42F}" presName="hierRoot3" presStyleCnt="0">
        <dgm:presLayoutVars>
          <dgm:hierBranch val="init"/>
        </dgm:presLayoutVars>
      </dgm:prSet>
      <dgm:spPr/>
    </dgm:pt>
    <dgm:pt modelId="{1A41FA19-1155-4F61-885C-84783C862FC4}" type="pres">
      <dgm:prSet presAssocID="{8EAC99F5-A01D-4CEE-B48A-5D7083FBA42F}" presName="rootComposite3" presStyleCnt="0"/>
      <dgm:spPr/>
    </dgm:pt>
    <dgm:pt modelId="{CCB69B5C-29C8-4C3A-9C65-A63F4A452C04}" type="pres">
      <dgm:prSet presAssocID="{8EAC99F5-A01D-4CEE-B48A-5D7083FBA42F}" presName="rootText3" presStyleLbl="asst1" presStyleIdx="4" presStyleCnt="5">
        <dgm:presLayoutVars>
          <dgm:chPref val="3"/>
        </dgm:presLayoutVars>
      </dgm:prSet>
      <dgm:spPr/>
    </dgm:pt>
    <dgm:pt modelId="{60DC810F-8D9C-4B35-AEC0-2F675F29B99C}" type="pres">
      <dgm:prSet presAssocID="{8EAC99F5-A01D-4CEE-B48A-5D7083FBA42F}" presName="rootConnector3" presStyleLbl="asst1" presStyleIdx="4" presStyleCnt="5"/>
      <dgm:spPr/>
    </dgm:pt>
    <dgm:pt modelId="{CAD41AF5-8D91-4EFD-BEA9-45891160903A}" type="pres">
      <dgm:prSet presAssocID="{8EAC99F5-A01D-4CEE-B48A-5D7083FBA42F}" presName="hierChild6" presStyleCnt="0"/>
      <dgm:spPr/>
    </dgm:pt>
    <dgm:pt modelId="{2D4DB935-1354-48EC-9BA2-5B9AA1FC1A2E}" type="pres">
      <dgm:prSet presAssocID="{8EAC99F5-A01D-4CEE-B48A-5D7083FBA42F}" presName="hierChild7" presStyleCnt="0"/>
      <dgm:spPr/>
    </dgm:pt>
  </dgm:ptLst>
  <dgm:cxnLst>
    <dgm:cxn modelId="{6BAC031A-1BCD-4052-90B8-E67988A23893}" type="presOf" srcId="{F1F62AB1-BBB4-481F-8E53-9C9011A52E8F}" destId="{AE1153D4-85BD-4F0D-AD1E-85AD3432630B}" srcOrd="0" destOrd="0" presId="urn:microsoft.com/office/officeart/2005/8/layout/orgChart1"/>
    <dgm:cxn modelId="{32167E24-7907-49C4-A10E-3499EFD97522}" type="presOf" srcId="{0011C3A6-0730-4C36-BD77-286EF232A0B4}" destId="{C37F1C15-32E0-423C-8CCE-0170755F6BD6}" srcOrd="0" destOrd="0" presId="urn:microsoft.com/office/officeart/2005/8/layout/orgChart1"/>
    <dgm:cxn modelId="{56BF3003-FA91-48B5-A99E-19DA56F225C3}" type="presOf" srcId="{7F160FA2-BBF5-48E7-B4D4-5B2D6FECA65C}" destId="{6938CFD9-1C28-4682-B94B-7CC30D11A26D}" srcOrd="1" destOrd="0" presId="urn:microsoft.com/office/officeart/2005/8/layout/orgChart1"/>
    <dgm:cxn modelId="{C456F325-BE82-482F-A38B-58C927734DFC}" srcId="{7F160FA2-BBF5-48E7-B4D4-5B2D6FECA65C}" destId="{349708AE-2933-461C-8017-DE31DEA8BD64}" srcOrd="0" destOrd="0" parTransId="{FB31B456-838F-4567-BE8A-49B55AEB6A7F}" sibTransId="{631565CB-0656-4103-B199-211137DA72CC}"/>
    <dgm:cxn modelId="{231EE525-CCE4-40C8-AF5B-2ABC9D2B9D26}" srcId="{F1F62AB1-BBB4-481F-8E53-9C9011A52E8F}" destId="{8EAC99F5-A01D-4CEE-B48A-5D7083FBA42F}" srcOrd="0" destOrd="0" parTransId="{E52E358D-7E18-4C7F-99F7-51A609DFA57D}" sibTransId="{43C92EEE-C103-41D0-BDD5-26847DD11D88}"/>
    <dgm:cxn modelId="{A96B47CE-34C2-4650-8B85-8D7DDFC0335A}" type="presOf" srcId="{C3E473AB-1A6F-4219-80B6-958D4E579F27}" destId="{71F3379E-40BA-4513-A4B5-96D1895CC118}" srcOrd="1" destOrd="0" presId="urn:microsoft.com/office/officeart/2005/8/layout/orgChart1"/>
    <dgm:cxn modelId="{F1D536A0-24CB-48C3-9821-8985DE2FA231}" srcId="{7F160FA2-BBF5-48E7-B4D4-5B2D6FECA65C}" destId="{CF863052-A930-4C42-8F56-1D2F97DAB1CD}" srcOrd="1" destOrd="0" parTransId="{F2224820-7CE4-4868-976A-554A84F5B224}" sibTransId="{0E0FDFA2-2F94-4E1A-8E66-D96C08570C9D}"/>
    <dgm:cxn modelId="{0B431716-38EC-4D4A-84D8-43C725C7D2CB}" type="presOf" srcId="{E52E358D-7E18-4C7F-99F7-51A609DFA57D}" destId="{FEDD15AB-5CCD-4B45-9AFB-4A63ABB69590}" srcOrd="0" destOrd="0" presId="urn:microsoft.com/office/officeart/2005/8/layout/orgChart1"/>
    <dgm:cxn modelId="{7BB077A1-7ABE-4492-9358-5C38DF6DA31A}" srcId="{7F160FA2-BBF5-48E7-B4D4-5B2D6FECA65C}" destId="{F1F62AB1-BBB4-481F-8E53-9C9011A52E8F}" srcOrd="2" destOrd="0" parTransId="{5A6B306D-5C1E-454B-98E8-3AB3DEBBD02B}" sibTransId="{4E61560E-5175-4A42-A148-2F6E68F29F17}"/>
    <dgm:cxn modelId="{360F0132-F3E5-4CAE-8F06-C17D64A39D88}" type="presOf" srcId="{FB31B456-838F-4567-BE8A-49B55AEB6A7F}" destId="{8081ADBA-7BF4-4BA3-B7EA-5AA151E09590}" srcOrd="0" destOrd="0" presId="urn:microsoft.com/office/officeart/2005/8/layout/orgChart1"/>
    <dgm:cxn modelId="{75F35DB2-730F-405E-A0A6-052F641AEC5F}" type="presOf" srcId="{00C7F773-5E75-4013-9E71-DFEB2C91C1B8}" destId="{BD29C049-8623-4C9A-A7D5-E648BEC96A97}" srcOrd="0" destOrd="0" presId="urn:microsoft.com/office/officeart/2005/8/layout/orgChart1"/>
    <dgm:cxn modelId="{63ED4EC8-37D7-430B-9A35-56440789D43E}" type="presOf" srcId="{F1F62AB1-BBB4-481F-8E53-9C9011A52E8F}" destId="{7337BAD0-4965-4BCE-97EE-221E3017F79F}" srcOrd="1" destOrd="0" presId="urn:microsoft.com/office/officeart/2005/8/layout/orgChart1"/>
    <dgm:cxn modelId="{6188B7AC-A089-43B7-8CBF-2F0D3D23B839}" type="presOf" srcId="{349708AE-2933-461C-8017-DE31DEA8BD64}" destId="{9997323F-A355-48D8-ACCF-C88A7B6151F3}" srcOrd="0" destOrd="0" presId="urn:microsoft.com/office/officeart/2005/8/layout/orgChart1"/>
    <dgm:cxn modelId="{965C910D-D0F3-4BDF-8D22-E5A5E9B47C62}" type="presOf" srcId="{41DDFC45-450B-4E80-B94A-B9BF49BB6EC1}" destId="{3E7C2CF5-33AD-4ADD-97DB-37F9FC7D2CA1}" srcOrd="1" destOrd="0" presId="urn:microsoft.com/office/officeart/2005/8/layout/orgChart1"/>
    <dgm:cxn modelId="{B90E60C9-24DF-4633-800E-C935B290B189}" type="presOf" srcId="{8EAC99F5-A01D-4CEE-B48A-5D7083FBA42F}" destId="{CCB69B5C-29C8-4C3A-9C65-A63F4A452C04}" srcOrd="0" destOrd="0" presId="urn:microsoft.com/office/officeart/2005/8/layout/orgChart1"/>
    <dgm:cxn modelId="{9B15DD52-34CD-4F17-9E33-735832B5F6E7}" srcId="{349708AE-2933-461C-8017-DE31DEA8BD64}" destId="{C3E473AB-1A6F-4219-80B6-958D4E579F27}" srcOrd="0" destOrd="0" parTransId="{00C7F773-5E75-4013-9E71-DFEB2C91C1B8}" sibTransId="{06CE184F-43E9-4A12-A33A-6289EFDA0256}"/>
    <dgm:cxn modelId="{28152E52-45A0-4DAA-A1D2-4D8941EC27B2}" type="presOf" srcId="{8EAC99F5-A01D-4CEE-B48A-5D7083FBA42F}" destId="{60DC810F-8D9C-4B35-AEC0-2F675F29B99C}" srcOrd="1" destOrd="0" presId="urn:microsoft.com/office/officeart/2005/8/layout/orgChart1"/>
    <dgm:cxn modelId="{ADF5FBC0-460C-44DA-B1FD-68A7A47FB3E4}" type="presOf" srcId="{CF863052-A930-4C42-8F56-1D2F97DAB1CD}" destId="{DD96924F-8ED4-41CD-8966-8E1BC72F64B5}" srcOrd="0" destOrd="0" presId="urn:microsoft.com/office/officeart/2005/8/layout/orgChart1"/>
    <dgm:cxn modelId="{F24656F1-1C87-4F92-A15A-771E0493ED4F}" type="presOf" srcId="{349708AE-2933-461C-8017-DE31DEA8BD64}" destId="{F7D19353-DA09-4F68-91A9-DDDF42951F88}" srcOrd="1" destOrd="0" presId="urn:microsoft.com/office/officeart/2005/8/layout/orgChart1"/>
    <dgm:cxn modelId="{9C30884B-7E26-4EC1-B99B-8814E71C1456}" type="presOf" srcId="{5A6B306D-5C1E-454B-98E8-3AB3DEBBD02B}" destId="{33967A02-CD91-41F3-AA84-3CFA427CCA14}" srcOrd="0" destOrd="0" presId="urn:microsoft.com/office/officeart/2005/8/layout/orgChart1"/>
    <dgm:cxn modelId="{FEA45509-99C3-4785-B032-5E3CB1E50742}" type="presOf" srcId="{41DDFC45-450B-4E80-B94A-B9BF49BB6EC1}" destId="{226B21B7-804F-4EC8-8C8D-EDD6CA2FBD91}" srcOrd="0" destOrd="0" presId="urn:microsoft.com/office/officeart/2005/8/layout/orgChart1"/>
    <dgm:cxn modelId="{A9390033-27B2-47C7-AAA1-F41754405FC5}" type="presOf" srcId="{F81E80AE-4EAE-4958-95A1-6C178D82574C}" destId="{37933AA7-BDA7-43B3-9715-C6AAF8A992DD}" srcOrd="0" destOrd="0" presId="urn:microsoft.com/office/officeart/2005/8/layout/orgChart1"/>
    <dgm:cxn modelId="{A97DF878-A902-4EC7-BBEF-3C969C4958D9}" type="presOf" srcId="{7F160FA2-BBF5-48E7-B4D4-5B2D6FECA65C}" destId="{831388D5-CD9B-40B1-8D29-F376B042BB36}" srcOrd="0" destOrd="0" presId="urn:microsoft.com/office/officeart/2005/8/layout/orgChart1"/>
    <dgm:cxn modelId="{883DD9DE-7C60-4F56-9CAC-721C514AADFE}" type="presOf" srcId="{CF863052-A930-4C42-8F56-1D2F97DAB1CD}" destId="{10865D00-1449-4F4D-BEDD-963FC647D443}" srcOrd="1" destOrd="0" presId="urn:microsoft.com/office/officeart/2005/8/layout/orgChart1"/>
    <dgm:cxn modelId="{88FC5AE2-329A-4905-9F89-AC0CED6DC73D}" srcId="{0011C3A6-0730-4C36-BD77-286EF232A0B4}" destId="{7F160FA2-BBF5-48E7-B4D4-5B2D6FECA65C}" srcOrd="0" destOrd="0" parTransId="{4EC25E5D-2E56-4DA9-85F6-A5FB51EC7E2B}" sibTransId="{D2E70CF3-FF6F-4103-A9E8-D1B3391E5B20}"/>
    <dgm:cxn modelId="{2F254E65-EB35-4BDC-B1CB-088E6C790850}" type="presOf" srcId="{F2224820-7CE4-4868-976A-554A84F5B224}" destId="{4D69B3B1-CC96-4D7A-A7B2-96C223E2F153}" srcOrd="0" destOrd="0" presId="urn:microsoft.com/office/officeart/2005/8/layout/orgChart1"/>
    <dgm:cxn modelId="{82AEFE10-4E1F-48FE-8160-8C49D5CB9089}" type="presOf" srcId="{C3E473AB-1A6F-4219-80B6-958D4E579F27}" destId="{B4C4C053-39A8-4CED-BEA5-ACEF3C384605}" srcOrd="0" destOrd="0" presId="urn:microsoft.com/office/officeart/2005/8/layout/orgChart1"/>
    <dgm:cxn modelId="{7FC1AB56-D147-44E8-8553-4CCB8CAAF769}" srcId="{349708AE-2933-461C-8017-DE31DEA8BD64}" destId="{41DDFC45-450B-4E80-B94A-B9BF49BB6EC1}" srcOrd="1" destOrd="0" parTransId="{F81E80AE-4EAE-4958-95A1-6C178D82574C}" sibTransId="{B5530022-0A9D-48C5-820B-045AEDF3023B}"/>
    <dgm:cxn modelId="{6D0039CD-FAA6-4863-A690-06B028A63203}" type="presParOf" srcId="{C37F1C15-32E0-423C-8CCE-0170755F6BD6}" destId="{53F71A94-8187-4BB7-9AF9-CD270FE45DEA}" srcOrd="0" destOrd="0" presId="urn:microsoft.com/office/officeart/2005/8/layout/orgChart1"/>
    <dgm:cxn modelId="{03084FEE-2B85-40D5-83CA-21AF378D2AB2}" type="presParOf" srcId="{53F71A94-8187-4BB7-9AF9-CD270FE45DEA}" destId="{B9CD3922-2A50-4D60-93AC-00BFE3E21742}" srcOrd="0" destOrd="0" presId="urn:microsoft.com/office/officeart/2005/8/layout/orgChart1"/>
    <dgm:cxn modelId="{740E593C-94DA-439D-B96A-26FA1B07659F}" type="presParOf" srcId="{B9CD3922-2A50-4D60-93AC-00BFE3E21742}" destId="{831388D5-CD9B-40B1-8D29-F376B042BB36}" srcOrd="0" destOrd="0" presId="urn:microsoft.com/office/officeart/2005/8/layout/orgChart1"/>
    <dgm:cxn modelId="{1C3E1683-8C18-4B9A-882A-BCC8C6ACAB57}" type="presParOf" srcId="{B9CD3922-2A50-4D60-93AC-00BFE3E21742}" destId="{6938CFD9-1C28-4682-B94B-7CC30D11A26D}" srcOrd="1" destOrd="0" presId="urn:microsoft.com/office/officeart/2005/8/layout/orgChart1"/>
    <dgm:cxn modelId="{89278F45-7636-45D0-A118-6EA239B521DA}" type="presParOf" srcId="{53F71A94-8187-4BB7-9AF9-CD270FE45DEA}" destId="{39E8367A-EF3D-41E5-BC08-ACEB11F4E485}" srcOrd="1" destOrd="0" presId="urn:microsoft.com/office/officeart/2005/8/layout/orgChart1"/>
    <dgm:cxn modelId="{676393DC-5A14-4B5E-A46B-035BB50235A7}" type="presParOf" srcId="{39E8367A-EF3D-41E5-BC08-ACEB11F4E485}" destId="{4D69B3B1-CC96-4D7A-A7B2-96C223E2F153}" srcOrd="0" destOrd="0" presId="urn:microsoft.com/office/officeart/2005/8/layout/orgChart1"/>
    <dgm:cxn modelId="{D9464897-4256-46F7-B1EC-D5E6F672FECE}" type="presParOf" srcId="{39E8367A-EF3D-41E5-BC08-ACEB11F4E485}" destId="{F3EC93F7-8016-4E30-8407-E09F9A413E7E}" srcOrd="1" destOrd="0" presId="urn:microsoft.com/office/officeart/2005/8/layout/orgChart1"/>
    <dgm:cxn modelId="{6AA67889-6472-4121-8D9D-2140EEC02D4F}" type="presParOf" srcId="{F3EC93F7-8016-4E30-8407-E09F9A413E7E}" destId="{2AB053CA-0D38-4587-9D84-9D3255E63637}" srcOrd="0" destOrd="0" presId="urn:microsoft.com/office/officeart/2005/8/layout/orgChart1"/>
    <dgm:cxn modelId="{8E5989AA-161A-44E2-80B4-B692A18D3F84}" type="presParOf" srcId="{2AB053CA-0D38-4587-9D84-9D3255E63637}" destId="{DD96924F-8ED4-41CD-8966-8E1BC72F64B5}" srcOrd="0" destOrd="0" presId="urn:microsoft.com/office/officeart/2005/8/layout/orgChart1"/>
    <dgm:cxn modelId="{F604DF53-F50E-45B1-8A9D-DAC581C63DEA}" type="presParOf" srcId="{2AB053CA-0D38-4587-9D84-9D3255E63637}" destId="{10865D00-1449-4F4D-BEDD-963FC647D443}" srcOrd="1" destOrd="0" presId="urn:microsoft.com/office/officeart/2005/8/layout/orgChart1"/>
    <dgm:cxn modelId="{FA606D9F-21AA-44B1-9B26-BC1819BB24F2}" type="presParOf" srcId="{F3EC93F7-8016-4E30-8407-E09F9A413E7E}" destId="{56886B3F-D628-4AAD-A6F7-D468B05025E7}" srcOrd="1" destOrd="0" presId="urn:microsoft.com/office/officeart/2005/8/layout/orgChart1"/>
    <dgm:cxn modelId="{ABA3C9C2-9FA7-457D-B943-1B897AA0A888}" type="presParOf" srcId="{F3EC93F7-8016-4E30-8407-E09F9A413E7E}" destId="{A2659982-C3C6-4613-A213-205D5BB49B47}" srcOrd="2" destOrd="0" presId="urn:microsoft.com/office/officeart/2005/8/layout/orgChart1"/>
    <dgm:cxn modelId="{C5AE614E-7D71-4EAA-A4A8-986BD2AC5005}" type="presParOf" srcId="{53F71A94-8187-4BB7-9AF9-CD270FE45DEA}" destId="{F470F71B-8B12-47ED-A3A4-819532E75EE1}" srcOrd="2" destOrd="0" presId="urn:microsoft.com/office/officeart/2005/8/layout/orgChart1"/>
    <dgm:cxn modelId="{0386A48B-7D28-45A1-9EAA-B3CBFA6EAB7B}" type="presParOf" srcId="{F470F71B-8B12-47ED-A3A4-819532E75EE1}" destId="{8081ADBA-7BF4-4BA3-B7EA-5AA151E09590}" srcOrd="0" destOrd="0" presId="urn:microsoft.com/office/officeart/2005/8/layout/orgChart1"/>
    <dgm:cxn modelId="{8DFF5B74-22AB-4F2C-84AD-D117EAC444C7}" type="presParOf" srcId="{F470F71B-8B12-47ED-A3A4-819532E75EE1}" destId="{F67EEF5B-9ACA-4FCD-AAD4-E22E2926C48D}" srcOrd="1" destOrd="0" presId="urn:microsoft.com/office/officeart/2005/8/layout/orgChart1"/>
    <dgm:cxn modelId="{F87A7E0C-D064-4254-B7D5-0E589D7C78A8}" type="presParOf" srcId="{F67EEF5B-9ACA-4FCD-AAD4-E22E2926C48D}" destId="{4D2E41AE-9903-47F9-8D01-34D8FC744678}" srcOrd="0" destOrd="0" presId="urn:microsoft.com/office/officeart/2005/8/layout/orgChart1"/>
    <dgm:cxn modelId="{280996FC-DE55-41C6-820F-253EDBA6D1DE}" type="presParOf" srcId="{4D2E41AE-9903-47F9-8D01-34D8FC744678}" destId="{9997323F-A355-48D8-ACCF-C88A7B6151F3}" srcOrd="0" destOrd="0" presId="urn:microsoft.com/office/officeart/2005/8/layout/orgChart1"/>
    <dgm:cxn modelId="{14A4E4CC-3BAF-4D6B-A887-396B005DA930}" type="presParOf" srcId="{4D2E41AE-9903-47F9-8D01-34D8FC744678}" destId="{F7D19353-DA09-4F68-91A9-DDDF42951F88}" srcOrd="1" destOrd="0" presId="urn:microsoft.com/office/officeart/2005/8/layout/orgChart1"/>
    <dgm:cxn modelId="{C176F0BA-3C2A-406C-A536-EE897D3984F7}" type="presParOf" srcId="{F67EEF5B-9ACA-4FCD-AAD4-E22E2926C48D}" destId="{35ED62DC-D5AD-4468-96DA-8E70EDA1C235}" srcOrd="1" destOrd="0" presId="urn:microsoft.com/office/officeart/2005/8/layout/orgChart1"/>
    <dgm:cxn modelId="{655B6D39-A1E9-43FB-80EA-30A1AE3B37F8}" type="presParOf" srcId="{F67EEF5B-9ACA-4FCD-AAD4-E22E2926C48D}" destId="{6AA0DD9A-8132-46E0-B140-A4F5AECBEFB8}" srcOrd="2" destOrd="0" presId="urn:microsoft.com/office/officeart/2005/8/layout/orgChart1"/>
    <dgm:cxn modelId="{D7368534-E4A1-4CF6-9187-55F5D1248D83}" type="presParOf" srcId="{6AA0DD9A-8132-46E0-B140-A4F5AECBEFB8}" destId="{BD29C049-8623-4C9A-A7D5-E648BEC96A97}" srcOrd="0" destOrd="0" presId="urn:microsoft.com/office/officeart/2005/8/layout/orgChart1"/>
    <dgm:cxn modelId="{2B105A4F-365F-4D7D-8AB6-8F3B6AAF21F8}" type="presParOf" srcId="{6AA0DD9A-8132-46E0-B140-A4F5AECBEFB8}" destId="{C2A4524A-B05F-43C4-9D61-E29EB437E115}" srcOrd="1" destOrd="0" presId="urn:microsoft.com/office/officeart/2005/8/layout/orgChart1"/>
    <dgm:cxn modelId="{5301B049-FC31-4F8A-A324-09332483E6D1}" type="presParOf" srcId="{C2A4524A-B05F-43C4-9D61-E29EB437E115}" destId="{68ADF8C1-B90A-45B0-AECC-3F91531356A2}" srcOrd="0" destOrd="0" presId="urn:microsoft.com/office/officeart/2005/8/layout/orgChart1"/>
    <dgm:cxn modelId="{1F57B81F-4BE3-4FE9-8C75-84956DBCCBB8}" type="presParOf" srcId="{68ADF8C1-B90A-45B0-AECC-3F91531356A2}" destId="{B4C4C053-39A8-4CED-BEA5-ACEF3C384605}" srcOrd="0" destOrd="0" presId="urn:microsoft.com/office/officeart/2005/8/layout/orgChart1"/>
    <dgm:cxn modelId="{1C073FAA-CCC4-40A4-9D37-700208C0B164}" type="presParOf" srcId="{68ADF8C1-B90A-45B0-AECC-3F91531356A2}" destId="{71F3379E-40BA-4513-A4B5-96D1895CC118}" srcOrd="1" destOrd="0" presId="urn:microsoft.com/office/officeart/2005/8/layout/orgChart1"/>
    <dgm:cxn modelId="{0B92E3CA-6BF2-4EE6-B900-4EF8E6020E2B}" type="presParOf" srcId="{C2A4524A-B05F-43C4-9D61-E29EB437E115}" destId="{C567743C-3494-4813-97B8-33A8AB216C12}" srcOrd="1" destOrd="0" presId="urn:microsoft.com/office/officeart/2005/8/layout/orgChart1"/>
    <dgm:cxn modelId="{F241299D-A21A-4345-A095-18FEE5B1185D}" type="presParOf" srcId="{C2A4524A-B05F-43C4-9D61-E29EB437E115}" destId="{3DA03B9C-1198-42E7-B0EB-F97C54D32174}" srcOrd="2" destOrd="0" presId="urn:microsoft.com/office/officeart/2005/8/layout/orgChart1"/>
    <dgm:cxn modelId="{CDEF4063-CBD1-428F-AD18-129BD0A98337}" type="presParOf" srcId="{6AA0DD9A-8132-46E0-B140-A4F5AECBEFB8}" destId="{37933AA7-BDA7-43B3-9715-C6AAF8A992DD}" srcOrd="2" destOrd="0" presId="urn:microsoft.com/office/officeart/2005/8/layout/orgChart1"/>
    <dgm:cxn modelId="{D8F4B71A-69EA-488F-A0DA-0992295CE331}" type="presParOf" srcId="{6AA0DD9A-8132-46E0-B140-A4F5AECBEFB8}" destId="{B4C64BAA-420C-47B4-BC8C-EBF579A2CA87}" srcOrd="3" destOrd="0" presId="urn:microsoft.com/office/officeart/2005/8/layout/orgChart1"/>
    <dgm:cxn modelId="{FF1BD351-A5A9-4B21-A766-2D118AC6372F}" type="presParOf" srcId="{B4C64BAA-420C-47B4-BC8C-EBF579A2CA87}" destId="{31B135D3-2127-43B8-8156-612E5125DAB9}" srcOrd="0" destOrd="0" presId="urn:microsoft.com/office/officeart/2005/8/layout/orgChart1"/>
    <dgm:cxn modelId="{5068CCE8-A065-474A-B4B1-CEAC83BB4EEB}" type="presParOf" srcId="{31B135D3-2127-43B8-8156-612E5125DAB9}" destId="{226B21B7-804F-4EC8-8C8D-EDD6CA2FBD91}" srcOrd="0" destOrd="0" presId="urn:microsoft.com/office/officeart/2005/8/layout/orgChart1"/>
    <dgm:cxn modelId="{CB8B687F-A3F0-47C3-AB26-ACD74A309799}" type="presParOf" srcId="{31B135D3-2127-43B8-8156-612E5125DAB9}" destId="{3E7C2CF5-33AD-4ADD-97DB-37F9FC7D2CA1}" srcOrd="1" destOrd="0" presId="urn:microsoft.com/office/officeart/2005/8/layout/orgChart1"/>
    <dgm:cxn modelId="{679370AE-8D3E-4614-975D-F9034EA3DF6C}" type="presParOf" srcId="{B4C64BAA-420C-47B4-BC8C-EBF579A2CA87}" destId="{742372BE-CCAE-4A94-B6A2-636C0337E83F}" srcOrd="1" destOrd="0" presId="urn:microsoft.com/office/officeart/2005/8/layout/orgChart1"/>
    <dgm:cxn modelId="{780293FD-B1D7-4EC6-928B-BADEBADFAC34}" type="presParOf" srcId="{B4C64BAA-420C-47B4-BC8C-EBF579A2CA87}" destId="{6B28DE1C-A3EF-4B4B-925A-8198B831FC4F}" srcOrd="2" destOrd="0" presId="urn:microsoft.com/office/officeart/2005/8/layout/orgChart1"/>
    <dgm:cxn modelId="{C09B7AF2-C523-422B-B169-DB8190858C75}" type="presParOf" srcId="{F470F71B-8B12-47ED-A3A4-819532E75EE1}" destId="{33967A02-CD91-41F3-AA84-3CFA427CCA14}" srcOrd="2" destOrd="0" presId="urn:microsoft.com/office/officeart/2005/8/layout/orgChart1"/>
    <dgm:cxn modelId="{739BDA6E-BBD4-4443-AD94-4A34CFB7681A}" type="presParOf" srcId="{F470F71B-8B12-47ED-A3A4-819532E75EE1}" destId="{68D99929-D50B-449D-BAC0-A99937342D1C}" srcOrd="3" destOrd="0" presId="urn:microsoft.com/office/officeart/2005/8/layout/orgChart1"/>
    <dgm:cxn modelId="{BEAAA274-94CE-4FA9-B8B1-F28C6665910C}" type="presParOf" srcId="{68D99929-D50B-449D-BAC0-A99937342D1C}" destId="{F42FF9A8-D2E3-46FC-9650-EE83615AE927}" srcOrd="0" destOrd="0" presId="urn:microsoft.com/office/officeart/2005/8/layout/orgChart1"/>
    <dgm:cxn modelId="{33870F58-41B9-48EE-9184-0EC0E7097BAE}" type="presParOf" srcId="{F42FF9A8-D2E3-46FC-9650-EE83615AE927}" destId="{AE1153D4-85BD-4F0D-AD1E-85AD3432630B}" srcOrd="0" destOrd="0" presId="urn:microsoft.com/office/officeart/2005/8/layout/orgChart1"/>
    <dgm:cxn modelId="{4CAD30DB-5E1E-4613-80B8-5176599E7722}" type="presParOf" srcId="{F42FF9A8-D2E3-46FC-9650-EE83615AE927}" destId="{7337BAD0-4965-4BCE-97EE-221E3017F79F}" srcOrd="1" destOrd="0" presId="urn:microsoft.com/office/officeart/2005/8/layout/orgChart1"/>
    <dgm:cxn modelId="{E6FFEFD2-1C63-4C60-A0C0-9A1440F09DA6}" type="presParOf" srcId="{68D99929-D50B-449D-BAC0-A99937342D1C}" destId="{592FFD31-0571-46DF-9BE7-642DB6AEDCD7}" srcOrd="1" destOrd="0" presId="urn:microsoft.com/office/officeart/2005/8/layout/orgChart1"/>
    <dgm:cxn modelId="{47870FDB-83A7-4A29-A32D-2854ABDBA024}" type="presParOf" srcId="{68D99929-D50B-449D-BAC0-A99937342D1C}" destId="{BB26BFCD-5405-4267-9439-8E70CF0B95CB}" srcOrd="2" destOrd="0" presId="urn:microsoft.com/office/officeart/2005/8/layout/orgChart1"/>
    <dgm:cxn modelId="{D23A3F2E-23A0-4DFD-AB96-E928948EDD5C}" type="presParOf" srcId="{BB26BFCD-5405-4267-9439-8E70CF0B95CB}" destId="{FEDD15AB-5CCD-4B45-9AFB-4A63ABB69590}" srcOrd="0" destOrd="0" presId="urn:microsoft.com/office/officeart/2005/8/layout/orgChart1"/>
    <dgm:cxn modelId="{237FBA3B-7B8D-4D1B-A510-1D6F8ABA0AD7}" type="presParOf" srcId="{BB26BFCD-5405-4267-9439-8E70CF0B95CB}" destId="{3533CA8E-95D8-4306-9ED9-37B52BA63EF3}" srcOrd="1" destOrd="0" presId="urn:microsoft.com/office/officeart/2005/8/layout/orgChart1"/>
    <dgm:cxn modelId="{15CA18A2-AFB6-4120-8161-BAF8E61478DF}" type="presParOf" srcId="{3533CA8E-95D8-4306-9ED9-37B52BA63EF3}" destId="{1A41FA19-1155-4F61-885C-84783C862FC4}" srcOrd="0" destOrd="0" presId="urn:microsoft.com/office/officeart/2005/8/layout/orgChart1"/>
    <dgm:cxn modelId="{365C0C76-6047-44F5-B5CB-4B7B9EDC5EA2}" type="presParOf" srcId="{1A41FA19-1155-4F61-885C-84783C862FC4}" destId="{CCB69B5C-29C8-4C3A-9C65-A63F4A452C04}" srcOrd="0" destOrd="0" presId="urn:microsoft.com/office/officeart/2005/8/layout/orgChart1"/>
    <dgm:cxn modelId="{8119F4A8-5599-4EE5-87FE-0B8B8E58A636}" type="presParOf" srcId="{1A41FA19-1155-4F61-885C-84783C862FC4}" destId="{60DC810F-8D9C-4B35-AEC0-2F675F29B99C}" srcOrd="1" destOrd="0" presId="urn:microsoft.com/office/officeart/2005/8/layout/orgChart1"/>
    <dgm:cxn modelId="{2FB821F8-95C3-4996-B323-08E085D2B11F}" type="presParOf" srcId="{3533CA8E-95D8-4306-9ED9-37B52BA63EF3}" destId="{CAD41AF5-8D91-4EFD-BEA9-45891160903A}" srcOrd="1" destOrd="0" presId="urn:microsoft.com/office/officeart/2005/8/layout/orgChart1"/>
    <dgm:cxn modelId="{934DB103-E370-4B12-BBF2-695B76797F01}" type="presParOf" srcId="{3533CA8E-95D8-4306-9ED9-37B52BA63EF3}" destId="{2D4DB935-1354-48EC-9BA2-5B9AA1FC1A2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DD15AB-5CCD-4B45-9AFB-4A63ABB69590}">
      <dsp:nvSpPr>
        <dsp:cNvPr id="0" name=""/>
        <dsp:cNvSpPr/>
      </dsp:nvSpPr>
      <dsp:spPr>
        <a:xfrm>
          <a:off x="9113483" y="2960959"/>
          <a:ext cx="606233" cy="1053910"/>
        </a:xfrm>
        <a:custGeom>
          <a:avLst/>
          <a:gdLst/>
          <a:ahLst/>
          <a:cxnLst/>
          <a:rect l="0" t="0" r="0" b="0"/>
          <a:pathLst>
            <a:path>
              <a:moveTo>
                <a:pt x="606233" y="0"/>
              </a:moveTo>
              <a:lnTo>
                <a:pt x="606233" y="1053910"/>
              </a:lnTo>
              <a:lnTo>
                <a:pt x="0" y="105391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967A02-CD91-41F3-AA84-3CFA427CCA14}">
      <dsp:nvSpPr>
        <dsp:cNvPr id="0" name=""/>
        <dsp:cNvSpPr/>
      </dsp:nvSpPr>
      <dsp:spPr>
        <a:xfrm>
          <a:off x="5603829" y="1327789"/>
          <a:ext cx="2914330" cy="10323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2390"/>
              </a:lnTo>
              <a:lnTo>
                <a:pt x="2914330" y="103239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933AA7-BDA7-43B3-9715-C6AAF8A992DD}">
      <dsp:nvSpPr>
        <dsp:cNvPr id="0" name=""/>
        <dsp:cNvSpPr/>
      </dsp:nvSpPr>
      <dsp:spPr>
        <a:xfrm>
          <a:off x="2507126" y="2960935"/>
          <a:ext cx="123496" cy="11183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8325"/>
              </a:lnTo>
              <a:lnTo>
                <a:pt x="123496" y="1118325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29C049-8623-4C9A-A7D5-E648BEC96A97}">
      <dsp:nvSpPr>
        <dsp:cNvPr id="0" name=""/>
        <dsp:cNvSpPr/>
      </dsp:nvSpPr>
      <dsp:spPr>
        <a:xfrm>
          <a:off x="2403115" y="2960935"/>
          <a:ext cx="104010" cy="1118325"/>
        </a:xfrm>
        <a:custGeom>
          <a:avLst/>
          <a:gdLst/>
          <a:ahLst/>
          <a:cxnLst/>
          <a:rect l="0" t="0" r="0" b="0"/>
          <a:pathLst>
            <a:path>
              <a:moveTo>
                <a:pt x="104010" y="0"/>
              </a:moveTo>
              <a:lnTo>
                <a:pt x="104010" y="1118325"/>
              </a:lnTo>
              <a:lnTo>
                <a:pt x="0" y="1118325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81ADBA-7BF4-4BA3-B7EA-5AA151E09590}">
      <dsp:nvSpPr>
        <dsp:cNvPr id="0" name=""/>
        <dsp:cNvSpPr/>
      </dsp:nvSpPr>
      <dsp:spPr>
        <a:xfrm>
          <a:off x="3708684" y="1327789"/>
          <a:ext cx="1895145" cy="1032366"/>
        </a:xfrm>
        <a:custGeom>
          <a:avLst/>
          <a:gdLst/>
          <a:ahLst/>
          <a:cxnLst/>
          <a:rect l="0" t="0" r="0" b="0"/>
          <a:pathLst>
            <a:path>
              <a:moveTo>
                <a:pt x="1895145" y="0"/>
              </a:moveTo>
              <a:lnTo>
                <a:pt x="1895145" y="1032366"/>
              </a:lnTo>
              <a:lnTo>
                <a:pt x="0" y="103236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69B3B1-CC96-4D7A-A7B2-96C223E2F153}">
      <dsp:nvSpPr>
        <dsp:cNvPr id="0" name=""/>
        <dsp:cNvSpPr/>
      </dsp:nvSpPr>
      <dsp:spPr>
        <a:xfrm>
          <a:off x="5603829" y="1327789"/>
          <a:ext cx="854211" cy="37925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40185"/>
              </a:lnTo>
              <a:lnTo>
                <a:pt x="854211" y="3540185"/>
              </a:lnTo>
              <a:lnTo>
                <a:pt x="854211" y="379251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1388D5-CD9B-40B1-8D29-F376B042BB36}">
      <dsp:nvSpPr>
        <dsp:cNvPr id="0" name=""/>
        <dsp:cNvSpPr/>
      </dsp:nvSpPr>
      <dsp:spPr>
        <a:xfrm>
          <a:off x="4402271" y="126231"/>
          <a:ext cx="2403115" cy="120155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2200" b="1" kern="1200" dirty="0" smtClean="0">
              <a:solidFill>
                <a:schemeClr val="tx1"/>
              </a:solidFill>
            </a:rPr>
            <a:t>Jefe de Programa</a:t>
          </a:r>
          <a:endParaRPr lang="es-VE" sz="2200" b="1" kern="1200" dirty="0">
            <a:solidFill>
              <a:schemeClr val="tx1"/>
            </a:solidFill>
          </a:endParaRPr>
        </a:p>
      </dsp:txBody>
      <dsp:txXfrm>
        <a:off x="4402271" y="126231"/>
        <a:ext cx="2403115" cy="1201557"/>
      </dsp:txXfrm>
    </dsp:sp>
    <dsp:sp modelId="{DD96924F-8ED4-41CD-8966-8E1BC72F64B5}">
      <dsp:nvSpPr>
        <dsp:cNvPr id="0" name=""/>
        <dsp:cNvSpPr/>
      </dsp:nvSpPr>
      <dsp:spPr>
        <a:xfrm>
          <a:off x="5256483" y="5120302"/>
          <a:ext cx="2403115" cy="120155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2200" kern="1200" dirty="0" smtClean="0"/>
            <a:t>Coordinador Servicio Comunitario por Educación</a:t>
          </a:r>
          <a:endParaRPr lang="es-VE" sz="2200" kern="1200" dirty="0"/>
        </a:p>
      </dsp:txBody>
      <dsp:txXfrm>
        <a:off x="5256483" y="5120302"/>
        <a:ext cx="2403115" cy="1201557"/>
      </dsp:txXfrm>
    </dsp:sp>
    <dsp:sp modelId="{9997323F-A355-48D8-ACCF-C88A7B6151F3}">
      <dsp:nvSpPr>
        <dsp:cNvPr id="0" name=""/>
        <dsp:cNvSpPr/>
      </dsp:nvSpPr>
      <dsp:spPr>
        <a:xfrm>
          <a:off x="1305568" y="1759377"/>
          <a:ext cx="2403115" cy="120155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2200" b="1" kern="1200" dirty="0" smtClean="0">
              <a:solidFill>
                <a:schemeClr val="tx1"/>
              </a:solidFill>
            </a:rPr>
            <a:t>Jefe de Unidad y Gestión Administrativa</a:t>
          </a:r>
          <a:endParaRPr lang="es-VE" sz="2200" b="1" kern="1200" dirty="0">
            <a:solidFill>
              <a:schemeClr val="tx1"/>
            </a:solidFill>
          </a:endParaRPr>
        </a:p>
      </dsp:txBody>
      <dsp:txXfrm>
        <a:off x="1305568" y="1759377"/>
        <a:ext cx="2403115" cy="1201557"/>
      </dsp:txXfrm>
    </dsp:sp>
    <dsp:sp modelId="{B4C4C053-39A8-4CED-BEA5-ACEF3C384605}">
      <dsp:nvSpPr>
        <dsp:cNvPr id="0" name=""/>
        <dsp:cNvSpPr/>
      </dsp:nvSpPr>
      <dsp:spPr>
        <a:xfrm>
          <a:off x="0" y="3478482"/>
          <a:ext cx="2403115" cy="120155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2200" b="1" kern="1200" dirty="0" smtClean="0">
              <a:solidFill>
                <a:schemeClr val="tx1"/>
              </a:solidFill>
            </a:rPr>
            <a:t>Personal Administrativo</a:t>
          </a:r>
          <a:endParaRPr lang="es-VE" sz="2200" b="1" kern="1200" dirty="0">
            <a:solidFill>
              <a:schemeClr val="tx1"/>
            </a:solidFill>
          </a:endParaRPr>
        </a:p>
      </dsp:txBody>
      <dsp:txXfrm>
        <a:off x="0" y="3478482"/>
        <a:ext cx="2403115" cy="1201557"/>
      </dsp:txXfrm>
    </dsp:sp>
    <dsp:sp modelId="{226B21B7-804F-4EC8-8C8D-EDD6CA2FBD91}">
      <dsp:nvSpPr>
        <dsp:cNvPr id="0" name=""/>
        <dsp:cNvSpPr/>
      </dsp:nvSpPr>
      <dsp:spPr>
        <a:xfrm>
          <a:off x="2630622" y="3478482"/>
          <a:ext cx="2403115" cy="120155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2200" b="1" kern="1200" dirty="0" smtClean="0">
              <a:solidFill>
                <a:schemeClr val="tx1"/>
              </a:solidFill>
            </a:rPr>
            <a:t>Personal Obrero</a:t>
          </a:r>
          <a:endParaRPr lang="es-VE" sz="2200" b="1" kern="1200" dirty="0">
            <a:solidFill>
              <a:schemeClr val="tx1"/>
            </a:solidFill>
          </a:endParaRPr>
        </a:p>
      </dsp:txBody>
      <dsp:txXfrm>
        <a:off x="2630622" y="3478482"/>
        <a:ext cx="2403115" cy="1201557"/>
      </dsp:txXfrm>
    </dsp:sp>
    <dsp:sp modelId="{AE1153D4-85BD-4F0D-AD1E-85AD3432630B}">
      <dsp:nvSpPr>
        <dsp:cNvPr id="0" name=""/>
        <dsp:cNvSpPr/>
      </dsp:nvSpPr>
      <dsp:spPr>
        <a:xfrm>
          <a:off x="8518159" y="1759401"/>
          <a:ext cx="2403115" cy="120155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2200" b="1" kern="1200" dirty="0" smtClean="0">
              <a:solidFill>
                <a:schemeClr val="tx1"/>
              </a:solidFill>
            </a:rPr>
            <a:t>Jefes de Subprogramas</a:t>
          </a:r>
          <a:endParaRPr lang="es-VE" sz="2200" b="1" kern="1200" dirty="0">
            <a:solidFill>
              <a:schemeClr val="tx1"/>
            </a:solidFill>
          </a:endParaRPr>
        </a:p>
      </dsp:txBody>
      <dsp:txXfrm>
        <a:off x="8518159" y="1759401"/>
        <a:ext cx="2403115" cy="1201557"/>
      </dsp:txXfrm>
    </dsp:sp>
    <dsp:sp modelId="{CCB69B5C-29C8-4C3A-9C65-A63F4A452C04}">
      <dsp:nvSpPr>
        <dsp:cNvPr id="0" name=""/>
        <dsp:cNvSpPr/>
      </dsp:nvSpPr>
      <dsp:spPr>
        <a:xfrm>
          <a:off x="6710368" y="3414090"/>
          <a:ext cx="2403115" cy="120155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2200" kern="1200" dirty="0" smtClean="0"/>
            <a:t>Jefes de Proyectos y </a:t>
          </a:r>
          <a:r>
            <a:rPr lang="es-VE" sz="2200" kern="1200" smtClean="0"/>
            <a:t>Subproyectos</a:t>
          </a:r>
          <a:endParaRPr lang="es-VE" sz="2200" kern="1200"/>
        </a:p>
      </dsp:txBody>
      <dsp:txXfrm>
        <a:off x="6710368" y="3414090"/>
        <a:ext cx="2403115" cy="12015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V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242A3-DD01-4A23-8E10-283332411F2C}" type="datetimeFigureOut">
              <a:rPr lang="es-VE" smtClean="0"/>
              <a:t>17/02/2023</a:t>
            </a:fld>
            <a:endParaRPr lang="es-V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65A53-4CD1-42A5-96E7-F5B7E745AB2D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696248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242A3-DD01-4A23-8E10-283332411F2C}" type="datetimeFigureOut">
              <a:rPr lang="es-VE" smtClean="0"/>
              <a:t>17/02/2023</a:t>
            </a:fld>
            <a:endParaRPr lang="es-V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65A53-4CD1-42A5-96E7-F5B7E745AB2D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853858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242A3-DD01-4A23-8E10-283332411F2C}" type="datetimeFigureOut">
              <a:rPr lang="es-VE" smtClean="0"/>
              <a:t>17/02/2023</a:t>
            </a:fld>
            <a:endParaRPr lang="es-V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65A53-4CD1-42A5-96E7-F5B7E745AB2D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208654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242A3-DD01-4A23-8E10-283332411F2C}" type="datetimeFigureOut">
              <a:rPr lang="es-VE" smtClean="0"/>
              <a:t>17/02/2023</a:t>
            </a:fld>
            <a:endParaRPr lang="es-V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65A53-4CD1-42A5-96E7-F5B7E745AB2D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385148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242A3-DD01-4A23-8E10-283332411F2C}" type="datetimeFigureOut">
              <a:rPr lang="es-VE" smtClean="0"/>
              <a:t>17/02/2023</a:t>
            </a:fld>
            <a:endParaRPr lang="es-V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65A53-4CD1-42A5-96E7-F5B7E745AB2D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178727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242A3-DD01-4A23-8E10-283332411F2C}" type="datetimeFigureOut">
              <a:rPr lang="es-VE" smtClean="0"/>
              <a:t>17/02/2023</a:t>
            </a:fld>
            <a:endParaRPr lang="es-V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65A53-4CD1-42A5-96E7-F5B7E745AB2D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638978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242A3-DD01-4A23-8E10-283332411F2C}" type="datetimeFigureOut">
              <a:rPr lang="es-VE" smtClean="0"/>
              <a:t>17/02/2023</a:t>
            </a:fld>
            <a:endParaRPr lang="es-V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65A53-4CD1-42A5-96E7-F5B7E745AB2D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696130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242A3-DD01-4A23-8E10-283332411F2C}" type="datetimeFigureOut">
              <a:rPr lang="es-VE" smtClean="0"/>
              <a:t>17/02/2023</a:t>
            </a:fld>
            <a:endParaRPr lang="es-V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65A53-4CD1-42A5-96E7-F5B7E745AB2D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326532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242A3-DD01-4A23-8E10-283332411F2C}" type="datetimeFigureOut">
              <a:rPr lang="es-VE" smtClean="0"/>
              <a:t>17/02/2023</a:t>
            </a:fld>
            <a:endParaRPr lang="es-V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65A53-4CD1-42A5-96E7-F5B7E745AB2D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356705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242A3-DD01-4A23-8E10-283332411F2C}" type="datetimeFigureOut">
              <a:rPr lang="es-VE" smtClean="0"/>
              <a:t>17/02/2023</a:t>
            </a:fld>
            <a:endParaRPr lang="es-V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65A53-4CD1-42A5-96E7-F5B7E745AB2D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263893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V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242A3-DD01-4A23-8E10-283332411F2C}" type="datetimeFigureOut">
              <a:rPr lang="es-VE" smtClean="0"/>
              <a:t>17/02/2023</a:t>
            </a:fld>
            <a:endParaRPr lang="es-V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65A53-4CD1-42A5-96E7-F5B7E745AB2D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963865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242A3-DD01-4A23-8E10-283332411F2C}" type="datetimeFigureOut">
              <a:rPr lang="es-VE" smtClean="0"/>
              <a:t>17/02/2023</a:t>
            </a:fld>
            <a:endParaRPr lang="es-V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65A53-4CD1-42A5-96E7-F5B7E745AB2D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454428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994931525"/>
              </p:ext>
            </p:extLst>
          </p:nvPr>
        </p:nvGraphicFramePr>
        <p:xfrm>
          <a:off x="463639" y="309092"/>
          <a:ext cx="11462197" cy="63235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08210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lili</dc:creator>
  <cp:lastModifiedBy>lili</cp:lastModifiedBy>
  <cp:revision>1</cp:revision>
  <dcterms:created xsi:type="dcterms:W3CDTF">2023-02-18T00:16:17Z</dcterms:created>
  <dcterms:modified xsi:type="dcterms:W3CDTF">2023-02-18T00:16:29Z</dcterms:modified>
</cp:coreProperties>
</file>