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17450" cy="21743988"/>
  <p:notesSz cx="6858000" cy="9144000"/>
  <p:defaultTextStyle>
    <a:defPPr>
      <a:defRPr lang="es-VE"/>
    </a:defPPr>
    <a:lvl1pPr marL="0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1pPr>
    <a:lvl2pPr marL="824652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2pPr>
    <a:lvl3pPr marL="1649303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3pPr>
    <a:lvl4pPr marL="2473955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4pPr>
    <a:lvl5pPr marL="3298607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5pPr>
    <a:lvl6pPr marL="4123258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6pPr>
    <a:lvl7pPr marL="4947910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7pPr>
    <a:lvl8pPr marL="5772561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8pPr>
    <a:lvl9pPr marL="6597213" algn="l" defTabSz="1649303" rtl="0" eaLnBrk="1" latinLnBrk="0" hangingPunct="1">
      <a:defRPr sz="324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9FEC-35F2-4BC4-BFC4-5BDD02DCA1B7}" type="datetimeFigureOut">
              <a:rPr lang="es-VE" smtClean="0"/>
              <a:t>29/11/2022</a:t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0D32-9F98-4DF0-825F-6D6A98F8D773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7819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67450" y="1157667"/>
            <a:ext cx="10882551" cy="4202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67450" y="5788330"/>
            <a:ext cx="10882551" cy="13796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67450" y="20153457"/>
            <a:ext cx="2838926" cy="1157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89FEC-35F2-4BC4-BFC4-5BDD02DCA1B7}" type="datetimeFigureOut">
              <a:rPr lang="es-VE" smtClean="0"/>
              <a:t>29/11/2022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79531" y="20153457"/>
            <a:ext cx="4258389" cy="1157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911074" y="20153457"/>
            <a:ext cx="2838926" cy="1157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0D32-9F98-4DF0-825F-6D6A98F8D773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257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46313" rtl="0" eaLnBrk="1" latinLnBrk="0" hangingPunct="1">
        <a:lnSpc>
          <a:spcPct val="90000"/>
        </a:lnSpc>
        <a:spcBef>
          <a:spcPct val="0"/>
        </a:spcBef>
        <a:buNone/>
        <a:defRPr sz="45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578" indent="-236578" algn="l" defTabSz="946313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2898" kern="1200">
          <a:solidFill>
            <a:schemeClr val="tx1"/>
          </a:solidFill>
          <a:latin typeface="+mn-lt"/>
          <a:ea typeface="+mn-ea"/>
          <a:cs typeface="+mn-cs"/>
        </a:defRPr>
      </a:lvl1pPr>
      <a:lvl2pPr marL="709734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2484" kern="1200">
          <a:solidFill>
            <a:schemeClr val="tx1"/>
          </a:solidFill>
          <a:latin typeface="+mn-lt"/>
          <a:ea typeface="+mn-ea"/>
          <a:cs typeface="+mn-cs"/>
        </a:defRPr>
      </a:lvl2pPr>
      <a:lvl3pPr marL="1182891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2070" kern="1200">
          <a:solidFill>
            <a:schemeClr val="tx1"/>
          </a:solidFill>
          <a:latin typeface="+mn-lt"/>
          <a:ea typeface="+mn-ea"/>
          <a:cs typeface="+mn-cs"/>
        </a:defRPr>
      </a:lvl3pPr>
      <a:lvl4pPr marL="1656047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4pPr>
      <a:lvl5pPr marL="2129203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5pPr>
      <a:lvl6pPr marL="2602360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6pPr>
      <a:lvl7pPr marL="3075516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7pPr>
      <a:lvl8pPr marL="3548672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8pPr>
      <a:lvl9pPr marL="4021828" indent="-236578" algn="l" defTabSz="946313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1pPr>
      <a:lvl2pPr marL="473156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2pPr>
      <a:lvl3pPr marL="946313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3pPr>
      <a:lvl4pPr marL="1419469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4pPr>
      <a:lvl5pPr marL="1892625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5pPr>
      <a:lvl6pPr marL="2365781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6pPr>
      <a:lvl7pPr marL="2838938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7pPr>
      <a:lvl8pPr marL="3312094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8pPr>
      <a:lvl9pPr marL="3785250" algn="l" defTabSz="946313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617450" cy="2174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23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2022-11-29T15:10:05Z</dcterms:created>
  <dcterms:modified xsi:type="dcterms:W3CDTF">2022-11-29T15:10:05Z</dcterms:modified>
</cp:coreProperties>
</file>