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7155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7226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22881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3840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6437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831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75013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7918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210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2303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2542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92893-8258-4C9B-AA02-26E1854007FE}" type="datetimeFigureOut">
              <a:rPr lang="es-VE" smtClean="0"/>
              <a:t>30/9/2020</a:t>
            </a:fld>
            <a:endParaRPr lang="es-V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4530-864B-4723-BDCC-A80BBEC4DCD6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05451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9727" y="309282"/>
            <a:ext cx="6752546" cy="575534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727" y="5042647"/>
            <a:ext cx="1973297" cy="551329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719727" y="5647765"/>
            <a:ext cx="6752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FELICITACIONES</a:t>
            </a:r>
            <a:endParaRPr lang="es-VE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6403" y="3711934"/>
            <a:ext cx="518638" cy="474704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148" y="823290"/>
            <a:ext cx="534791" cy="474704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2607" y="823290"/>
            <a:ext cx="545533" cy="481261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0559" y="2389779"/>
            <a:ext cx="529380" cy="48126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330" y="2393057"/>
            <a:ext cx="532085" cy="474704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229" y="1482142"/>
            <a:ext cx="548666" cy="71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2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766" y="1257838"/>
            <a:ext cx="545533" cy="48126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430" y="581243"/>
            <a:ext cx="534791" cy="47470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2885" y="594357"/>
            <a:ext cx="529380" cy="48126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7652" y="594357"/>
            <a:ext cx="518638" cy="4747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213" y="594357"/>
            <a:ext cx="532085" cy="47470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667" y="3071535"/>
            <a:ext cx="548666" cy="71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296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3</cp:revision>
  <dcterms:created xsi:type="dcterms:W3CDTF">2020-09-30T17:04:41Z</dcterms:created>
  <dcterms:modified xsi:type="dcterms:W3CDTF">2020-09-30T18:42:04Z</dcterms:modified>
</cp:coreProperties>
</file>