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V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B70B50-A8AA-489C-A94E-9C4FA5135B8A}" type="datetimeFigureOut">
              <a:rPr lang="es-VE" smtClean="0"/>
              <a:t>17/06/2020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V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CED2A5E-8BC1-4C50-9471-2ABE2295869F}" type="slidenum">
              <a:rPr lang="es-VE" smtClean="0"/>
              <a:t>‹Nº›</a:t>
            </a:fld>
            <a:endParaRPr lang="es-V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Usuario\Downloads\logo reunellez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285728"/>
            <a:ext cx="1214446" cy="100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AutoShape 4" descr="Archivo:--LOGOTIPO-UNELLEZ.jpg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23558" name="Picture 6" descr="prensavipiunellez (@vipiprensayrrpp) | Twit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1071546" cy="1071546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1071538" y="320740"/>
            <a:ext cx="67865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UNELLEZ Barinas </a:t>
            </a:r>
          </a:p>
          <a:p>
            <a:pPr algn="ctr"/>
            <a:r>
              <a:rPr lang="es-ES" sz="2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Se suma a la Campaña de Erradicación de</a:t>
            </a:r>
          </a:p>
          <a:p>
            <a:pPr algn="ctr"/>
            <a:r>
              <a:rPr lang="es-ES" sz="2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Fiebre Aftosa</a:t>
            </a:r>
            <a:endParaRPr lang="es-ES" sz="22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" name="9 Imagen" descr="C:\Users\usuario\Downloads\IMG-20200603-WA001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5085184"/>
            <a:ext cx="2071702" cy="1415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10 Imagen" descr="C:\Users\usuario\Downloads\IMG-20200603-WA0008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5085184"/>
            <a:ext cx="2143140" cy="1415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11 Imagen" descr="C:\Users\usuario\Downloads\IMG-20200603-WA001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5085184"/>
            <a:ext cx="1928826" cy="1415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627784" y="8253536"/>
            <a:ext cx="261020" cy="23083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parasitaci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714348" y="1346919"/>
            <a:ext cx="7715304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500" b="1" dirty="0">
                <a:latin typeface="Arial" pitchFamily="34" charset="0"/>
                <a:ea typeface="Calibri" pitchFamily="34" charset="0"/>
                <a:cs typeface="Arial" pitchFamily="34" charset="0"/>
              </a:rPr>
              <a:t>Cumpliendo con  la Ley Orgánica de Salud Integral  en materia de sanidad animal mediante el plan de Vigilancia, prevención, Control y Erradicación de Fiebre Aftosa, rabia y brucelosis, dirigido por el Instituto Nacional de Salud Agrícola Integral (INSAI). El Centro de Mejoramiento Genético Ezequiel Zamora inicio el Plan Sanitario 2020, desarrollado por la gerencia de producción de la </a:t>
            </a:r>
            <a:r>
              <a:rPr lang="es-ES" sz="15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Reunellez.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su vez, se realiz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desparasitaci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estrat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 para el control de endopar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sitos, como tambi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la revisi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ginecol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 de todas las hembras con el fin de determinar la eficiencia reproductiva y establecer las proyecciones de la producci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n, actividad ejecutada por el equipo t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cnico de la Subgerencia de Veterinaria de REUNELLEZ SA.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sz="15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 serie de actividades se vienen desarrollando bajo los lineamientos de acci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y producci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 del Dr. Alberto Quintero (Rector UNELLEZ) qui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extiende el llamado a todos los productores del estado a que se sumen a la ejecuci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 campa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con el fin de </a:t>
            </a:r>
            <a:r>
              <a:rPr lang="es-VE" sz="15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garantizar 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sanidad de los Reba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</a:t>
            </a:r>
            <a:r>
              <a:rPr kumimoji="0" lang="es-VE" sz="15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el país.</a:t>
            </a:r>
            <a:r>
              <a:rPr kumimoji="0" lang="es-VE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VE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FF660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193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NORALIS</cp:lastModifiedBy>
  <cp:revision>9</cp:revision>
  <dcterms:created xsi:type="dcterms:W3CDTF">2020-06-12T12:28:42Z</dcterms:created>
  <dcterms:modified xsi:type="dcterms:W3CDTF">2020-06-18T00:51:08Z</dcterms:modified>
</cp:coreProperties>
</file>