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4" d="100"/>
          <a:sy n="54" d="100"/>
        </p:scale>
        <p:origin x="-96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0B70B50-A8AA-489C-A94E-9C4FA5135B8A}" type="datetimeFigureOut">
              <a:rPr lang="es-VE" smtClean="0"/>
              <a:t>17/06/2020</a:t>
            </a:fld>
            <a:endParaRPr lang="es-VE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VE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CED2A5E-8BC1-4C50-9471-2ABE2295869F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0B50-A8AA-489C-A94E-9C4FA5135B8A}" type="datetimeFigureOut">
              <a:rPr lang="es-VE" smtClean="0"/>
              <a:t>17/06/2020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2A5E-8BC1-4C50-9471-2ABE2295869F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0B50-A8AA-489C-A94E-9C4FA5135B8A}" type="datetimeFigureOut">
              <a:rPr lang="es-VE" smtClean="0"/>
              <a:t>17/06/2020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2A5E-8BC1-4C50-9471-2ABE2295869F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0B70B50-A8AA-489C-A94E-9C4FA5135B8A}" type="datetimeFigureOut">
              <a:rPr lang="es-VE" smtClean="0"/>
              <a:t>17/06/2020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2A5E-8BC1-4C50-9471-2ABE2295869F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0B70B50-A8AA-489C-A94E-9C4FA5135B8A}" type="datetimeFigureOut">
              <a:rPr lang="es-VE" smtClean="0"/>
              <a:t>17/06/2020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CED2A5E-8BC1-4C50-9471-2ABE2295869F}" type="slidenum">
              <a:rPr lang="es-VE" smtClean="0"/>
              <a:t>‹Nº›</a:t>
            </a:fld>
            <a:endParaRPr lang="es-VE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0B70B50-A8AA-489C-A94E-9C4FA5135B8A}" type="datetimeFigureOut">
              <a:rPr lang="es-VE" smtClean="0"/>
              <a:t>17/06/2020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CED2A5E-8BC1-4C50-9471-2ABE2295869F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0B70B50-A8AA-489C-A94E-9C4FA5135B8A}" type="datetimeFigureOut">
              <a:rPr lang="es-VE" smtClean="0"/>
              <a:t>17/06/2020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CED2A5E-8BC1-4C50-9471-2ABE2295869F}" type="slidenum">
              <a:rPr lang="es-VE" smtClean="0"/>
              <a:t>‹Nº›</a:t>
            </a:fld>
            <a:endParaRPr lang="es-V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0B50-A8AA-489C-A94E-9C4FA5135B8A}" type="datetimeFigureOut">
              <a:rPr lang="es-VE" smtClean="0"/>
              <a:t>17/06/2020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2A5E-8BC1-4C50-9471-2ABE2295869F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0B70B50-A8AA-489C-A94E-9C4FA5135B8A}" type="datetimeFigureOut">
              <a:rPr lang="es-VE" smtClean="0"/>
              <a:t>17/06/2020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CED2A5E-8BC1-4C50-9471-2ABE2295869F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0B70B50-A8AA-489C-A94E-9C4FA5135B8A}" type="datetimeFigureOut">
              <a:rPr lang="es-VE" smtClean="0"/>
              <a:t>17/06/2020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CED2A5E-8BC1-4C50-9471-2ABE2295869F}" type="slidenum">
              <a:rPr lang="es-VE" smtClean="0"/>
              <a:t>‹Nº›</a:t>
            </a:fld>
            <a:endParaRPr lang="es-V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0B70B50-A8AA-489C-A94E-9C4FA5135B8A}" type="datetimeFigureOut">
              <a:rPr lang="es-VE" smtClean="0"/>
              <a:t>17/06/2020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CED2A5E-8BC1-4C50-9471-2ABE2295869F}" type="slidenum">
              <a:rPr lang="es-VE" smtClean="0"/>
              <a:t>‹Nº›</a:t>
            </a:fld>
            <a:endParaRPr lang="es-V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0B70B50-A8AA-489C-A94E-9C4FA5135B8A}" type="datetimeFigureOut">
              <a:rPr lang="es-VE" smtClean="0"/>
              <a:t>17/06/2020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VE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CED2A5E-8BC1-4C50-9471-2ABE2295869F}" type="slidenum">
              <a:rPr lang="es-VE" smtClean="0"/>
              <a:t>‹Nº›</a:t>
            </a:fld>
            <a:endParaRPr lang="es-V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:\Users\Usuario\Downloads\logo reunellez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96" y="285728"/>
            <a:ext cx="1214446" cy="1000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6" name="AutoShape 4" descr="Archivo:--LOGOTIPO-UNELLEZ.jpg - Wikipedia, la enciclopedia lib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VE"/>
          </a:p>
        </p:txBody>
      </p:sp>
      <p:pic>
        <p:nvPicPr>
          <p:cNvPr id="23558" name="Picture 6" descr="prensavipiunellez (@vipiprensayrrpp) | Twitt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85728"/>
            <a:ext cx="1071546" cy="1071546"/>
          </a:xfrm>
          <a:prstGeom prst="rect">
            <a:avLst/>
          </a:prstGeom>
          <a:noFill/>
        </p:spPr>
      </p:pic>
      <p:sp>
        <p:nvSpPr>
          <p:cNvPr id="9" name="8 Rectángulo"/>
          <p:cNvSpPr/>
          <p:nvPr/>
        </p:nvSpPr>
        <p:spPr>
          <a:xfrm>
            <a:off x="1071538" y="320740"/>
            <a:ext cx="678657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2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UNELLEZ Barinas </a:t>
            </a:r>
          </a:p>
          <a:p>
            <a:pPr algn="ctr"/>
            <a:r>
              <a:rPr lang="es-ES" sz="22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Se suma a la Campaña de Erradicación de</a:t>
            </a:r>
          </a:p>
          <a:p>
            <a:pPr algn="ctr"/>
            <a:r>
              <a:rPr lang="es-ES" sz="22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 Fiebre Aftosa</a:t>
            </a:r>
            <a:endParaRPr lang="es-ES" sz="2200" b="1" dirty="0">
              <a:ln w="12700">
                <a:solidFill>
                  <a:schemeClr val="bg1"/>
                </a:solidFill>
                <a:prstDash val="solid"/>
              </a:ln>
              <a:solidFill>
                <a:srgbClr val="FF66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0" name="9 Imagen" descr="C:\Users\usuario\Downloads\IMG-20200603-WA0013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3306" y="5085184"/>
            <a:ext cx="2071702" cy="14156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10 Imagen" descr="C:\Users\usuario\Downloads\IMG-20200603-WA0008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5085184"/>
            <a:ext cx="2143140" cy="14156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11 Imagen" descr="C:\Users\usuario\Downloads\IMG-20200603-WA0017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86446" y="5085184"/>
            <a:ext cx="1928826" cy="14156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2627784" y="8253536"/>
            <a:ext cx="261020" cy="230832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parasitaci</a:t>
            </a: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VE"/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714348" y="1346919"/>
            <a:ext cx="7715304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500" b="1" dirty="0">
                <a:latin typeface="Arial" pitchFamily="34" charset="0"/>
                <a:ea typeface="Calibri" pitchFamily="34" charset="0"/>
                <a:cs typeface="Arial" pitchFamily="34" charset="0"/>
              </a:rPr>
              <a:t>Cumpliendo con  la Ley Orgánica de Salud Integral  en materia de sanidad animal mediante el plan de Vigilancia, prevención, Control y Erradicación de Fiebre Aftosa, rabia y brucelosis, dirigido por el Instituto Nacional de Salud Agrícola Integral (INSAI). El Centro de Mejoramiento Genético Ezequiel Zamora inicio el Plan Sanitario 2020, desarrollado por la gerencia de producción de la </a:t>
            </a:r>
            <a:r>
              <a:rPr lang="es-ES" sz="15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Reunellez.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A su vez, se realiz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la desparasitaci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estrat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gica para el control de endopar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sitos, como tambi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la revisi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ginecol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gica de todas las hembras con el fin de determinar la eficiencia reproductiva y establecer las proyecciones de la producci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n, actividad ejecutada por el equipo t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cnico de la Subgerencia de Veterinaria de REUNELLEZ SA. 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VE" sz="1500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sta serie de actividades se vienen desarrollando bajo los lineamientos de acci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y producci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 del Dr. Alberto Quintero (Rector UNELLEZ) qui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extiende el llamado a todos los productores del estado a que se sumen a la ejecuci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de 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sta campa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ñ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 con el fin de </a:t>
            </a:r>
            <a:r>
              <a:rPr lang="es-VE" sz="15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garantizar 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la sanidad de los Reba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ñ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os</a:t>
            </a:r>
            <a:r>
              <a:rPr kumimoji="0" lang="es-VE" sz="15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en el país.</a:t>
            </a:r>
            <a:r>
              <a:rPr kumimoji="0" lang="es-VE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s-VE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Personalizado 1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FF6600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35</TotalTime>
  <Words>193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NORALIS</cp:lastModifiedBy>
  <cp:revision>9</cp:revision>
  <dcterms:created xsi:type="dcterms:W3CDTF">2020-06-12T12:28:42Z</dcterms:created>
  <dcterms:modified xsi:type="dcterms:W3CDTF">2020-06-18T00:51:08Z</dcterms:modified>
</cp:coreProperties>
</file>