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57083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9424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9218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9368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513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1111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42606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1493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3969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9134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9655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45526-5FF3-4D1C-A20A-09D5A1785024}" type="datetimeFigureOut">
              <a:rPr lang="es-VE" smtClean="0"/>
              <a:t>21/1/2020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6B54F-CC49-45DE-8B59-BA753AE5677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0877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29"/>
            <a:ext cx="9100575" cy="247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0439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uteea.2019@hotmail.com</dc:creator>
  <cp:lastModifiedBy>uteea.2019@hotmail.com</cp:lastModifiedBy>
  <cp:revision>2</cp:revision>
  <dcterms:created xsi:type="dcterms:W3CDTF">2020-01-21T19:25:30Z</dcterms:created>
  <dcterms:modified xsi:type="dcterms:W3CDTF">2020-01-21T20:20:31Z</dcterms:modified>
</cp:coreProperties>
</file>