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F8424-FE3C-4F13-9DE8-C7112F5DF818}" type="datetimeFigureOut">
              <a:rPr lang="es-VE" smtClean="0"/>
              <a:t>26/11/2019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CC10-CAC6-4090-81EC-47573FC3CF9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F8424-FE3C-4F13-9DE8-C7112F5DF818}" type="datetimeFigureOut">
              <a:rPr lang="es-VE" smtClean="0"/>
              <a:t>26/11/2019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CC10-CAC6-4090-81EC-47573FC3CF9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F8424-FE3C-4F13-9DE8-C7112F5DF818}" type="datetimeFigureOut">
              <a:rPr lang="es-VE" smtClean="0"/>
              <a:t>26/11/2019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CC10-CAC6-4090-81EC-47573FC3CF9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F8424-FE3C-4F13-9DE8-C7112F5DF818}" type="datetimeFigureOut">
              <a:rPr lang="es-VE" smtClean="0"/>
              <a:t>26/11/2019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CC10-CAC6-4090-81EC-47573FC3CF9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F8424-FE3C-4F13-9DE8-C7112F5DF818}" type="datetimeFigureOut">
              <a:rPr lang="es-VE" smtClean="0"/>
              <a:t>26/11/2019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CC10-CAC6-4090-81EC-47573FC3CF9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F8424-FE3C-4F13-9DE8-C7112F5DF818}" type="datetimeFigureOut">
              <a:rPr lang="es-VE" smtClean="0"/>
              <a:t>26/11/2019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CC10-CAC6-4090-81EC-47573FC3CF92}" type="slidenum">
              <a:rPr lang="es-VE" smtClean="0"/>
              <a:t>‹Nº›</a:t>
            </a:fld>
            <a:endParaRPr lang="es-V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F8424-FE3C-4F13-9DE8-C7112F5DF818}" type="datetimeFigureOut">
              <a:rPr lang="es-VE" smtClean="0"/>
              <a:t>26/11/2019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CC10-CAC6-4090-81EC-47573FC3CF9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F8424-FE3C-4F13-9DE8-C7112F5DF818}" type="datetimeFigureOut">
              <a:rPr lang="es-VE" smtClean="0"/>
              <a:t>26/11/2019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CC10-CAC6-4090-81EC-47573FC3CF9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F8424-FE3C-4F13-9DE8-C7112F5DF818}" type="datetimeFigureOut">
              <a:rPr lang="es-VE" smtClean="0"/>
              <a:t>26/11/2019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CC10-CAC6-4090-81EC-47573FC3CF9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F8424-FE3C-4F13-9DE8-C7112F5DF818}" type="datetimeFigureOut">
              <a:rPr lang="es-VE" smtClean="0"/>
              <a:t>26/11/2019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FECC10-CAC6-4090-81EC-47573FC3CF9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F8424-FE3C-4F13-9DE8-C7112F5DF818}" type="datetimeFigureOut">
              <a:rPr lang="es-VE" smtClean="0"/>
              <a:t>26/11/2019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CC10-CAC6-4090-81EC-47573FC3CF9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B6F8424-FE3C-4F13-9DE8-C7112F5DF818}" type="datetimeFigureOut">
              <a:rPr lang="es-VE" smtClean="0"/>
              <a:t>26/11/2019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8FECC10-CAC6-4090-81EC-47573FC3CF92}" type="slidenum">
              <a:rPr lang="es-VE" smtClean="0"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9"/>
            <a:ext cx="7772400" cy="1008112"/>
          </a:xfrm>
        </p:spPr>
        <p:txBody>
          <a:bodyPr/>
          <a:lstStyle/>
          <a:p>
            <a:pPr algn="ctr"/>
            <a:r>
              <a:rPr lang="es-VE" sz="3600" dirty="0" smtClean="0"/>
              <a:t>Circular</a:t>
            </a:r>
            <a:endParaRPr lang="es-VE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3376317"/>
          </a:xfrm>
        </p:spPr>
        <p:txBody>
          <a:bodyPr>
            <a:normAutofit fontScale="85000" lnSpcReduction="20000"/>
          </a:bodyPr>
          <a:lstStyle/>
          <a:p>
            <a:r>
              <a:rPr lang="es-VE" b="1" i="1" dirty="0"/>
              <a:t> </a:t>
            </a:r>
            <a:endParaRPr lang="es-VE" dirty="0"/>
          </a:p>
          <a:p>
            <a:pPr algn="just"/>
            <a:r>
              <a:rPr lang="es-VE" b="1" i="1" dirty="0">
                <a:solidFill>
                  <a:schemeClr val="accent1">
                    <a:lumMod val="50000"/>
                  </a:schemeClr>
                </a:solidFill>
              </a:rPr>
              <a:t>         </a:t>
            </a:r>
            <a:r>
              <a:rPr lang="es-VE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VE" sz="2000" b="1" i="1" dirty="0">
                <a:solidFill>
                  <a:schemeClr val="accent1">
                    <a:lumMod val="50000"/>
                  </a:schemeClr>
                </a:solidFill>
              </a:rPr>
              <a:t>Reciban un cordial saludo de parte de la  Dirección del Sistema de </a:t>
            </a:r>
            <a:r>
              <a:rPr lang="es-VE" sz="2000" b="1" i="1" dirty="0" smtClean="0">
                <a:solidFill>
                  <a:schemeClr val="accent1">
                    <a:lumMod val="50000"/>
                  </a:schemeClr>
                </a:solidFill>
              </a:rPr>
              <a:t>Protección Medico </a:t>
            </a:r>
            <a:r>
              <a:rPr lang="es-VE" sz="2000" b="1" i="1" dirty="0">
                <a:solidFill>
                  <a:schemeClr val="accent1">
                    <a:lumMod val="50000"/>
                  </a:schemeClr>
                </a:solidFill>
              </a:rPr>
              <a:t>Asistencial (DISIPROMA),con la intención de seguir prestando nuestro mejor servicio le  informamos  a toda la comunidad universitaria que la unidad de tramitaciones medicas externas (carta aval) fue trasladada  a siproma área administrativa, cumpliendo horarios mañana de 8:00 am  a 12:00 pm y tarde de  1:00pm a 4:00 pm.</a:t>
            </a:r>
            <a:endParaRPr lang="es-VE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VE" dirty="0">
                <a:solidFill>
                  <a:schemeClr val="accent1">
                    <a:lumMod val="50000"/>
                  </a:schemeClr>
                </a:solidFill>
              </a:rPr>
              <a:t> </a:t>
            </a:r>
          </a:p>
          <a:p>
            <a:endParaRPr lang="es-VE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88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50555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</TotalTime>
  <Words>1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Ángulos</vt:lpstr>
      <vt:lpstr>Circular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Circular</dc:title>
  <dc:creator>LaboratorioE-07</dc:creator>
  <cp:lastModifiedBy>LaboratorioE-07</cp:lastModifiedBy>
  <cp:revision>2</cp:revision>
  <dcterms:created xsi:type="dcterms:W3CDTF">2019-11-26T14:40:25Z</dcterms:created>
  <dcterms:modified xsi:type="dcterms:W3CDTF">2019-11-26T14:52:08Z</dcterms:modified>
</cp:coreProperties>
</file>