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3C46C-F8BD-4CEC-80C1-F4527F2A58B8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C7469-D355-41C6-9634-8897DCE38BA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29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7469-D355-41C6-9634-8897DCE38BA2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4931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935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6629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585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3088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436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8416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7187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6283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4431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2431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3247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8EAF4-CF84-424B-AD17-91D808414F69}" type="datetimeFigureOut">
              <a:rPr lang="es-VE" smtClean="0"/>
              <a:t>25/11/2019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6998-3F87-4970-89B7-B905809D939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645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8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1030" name="Picture 6" descr="C:\Users\LaboratorioE-07\Pictures\imag de diabet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4053130" cy="324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5220072" y="3020031"/>
            <a:ext cx="390871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spc="300" dirty="0" smtClean="0">
                <a:ln w="1143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¿SABIAS QUE?</a:t>
            </a:r>
          </a:p>
          <a:p>
            <a:pPr algn="ctr"/>
            <a:r>
              <a:rPr lang="es-ES" sz="2000" b="1" spc="300" dirty="0" smtClean="0">
                <a:ln w="1143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1DE CADA 10 PERSONAS CON DIABETES NO SABEN QUE LO TIENEN</a:t>
            </a:r>
          </a:p>
          <a:p>
            <a:pPr algn="ctr"/>
            <a:endParaRPr lang="es-ES" sz="2000" b="1" cap="none" spc="300" dirty="0">
              <a:ln w="1143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504" y="1412776"/>
            <a:ext cx="535553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DISIPROMA INVITA</a:t>
            </a:r>
            <a:endParaRPr lang="es-E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403648" y="3316096"/>
            <a:ext cx="18722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/>
              <a:t>27 DE NOVIEMBRE A PARTIR DE LAS 7:00AM</a:t>
            </a:r>
          </a:p>
          <a:p>
            <a:pPr algn="ctr"/>
            <a:r>
              <a:rPr lang="es-VE" dirty="0" smtClean="0"/>
              <a:t>INSTALACIÓNES DE SIPROMA</a:t>
            </a:r>
            <a:endParaRPr lang="es-VE" dirty="0"/>
          </a:p>
        </p:txBody>
      </p:sp>
      <p:pic>
        <p:nvPicPr>
          <p:cNvPr id="1031" name="Picture 7" descr="C:\Users\LaboratorioE-07\Pictures\DIABETES 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4653136"/>
            <a:ext cx="3091129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-15128" y="2131115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800" dirty="0" smtClean="0">
                <a:ln>
                  <a:solidFill>
                    <a:srgbClr val="0070C0"/>
                  </a:solidFill>
                </a:ln>
              </a:rPr>
              <a:t>JORNADA DE DESPISTAJE DE DIABETES</a:t>
            </a:r>
            <a:endParaRPr lang="es-VE" sz="2800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07504" y="6156012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3600" dirty="0" smtClean="0">
                <a:solidFill>
                  <a:srgbClr val="FF0000"/>
                </a:solidFill>
              </a:rPr>
              <a:t>ASISTIR EN AYUNAS</a:t>
            </a:r>
            <a:endParaRPr lang="es-V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2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37</Words>
  <Application>Microsoft Office PowerPoint</Application>
  <PresentationFormat>Presentación en pantalla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LaboratorioE-07</dc:creator>
  <cp:lastModifiedBy>LaboratorioE-07</cp:lastModifiedBy>
  <cp:revision>5</cp:revision>
  <dcterms:created xsi:type="dcterms:W3CDTF">2019-11-25T13:10:13Z</dcterms:created>
  <dcterms:modified xsi:type="dcterms:W3CDTF">2019-11-25T14:17:49Z</dcterms:modified>
</cp:coreProperties>
</file>