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s-V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63C46C-F8BD-4CEC-80C1-F4527F2A58B8}" type="datetimeFigureOut">
              <a:rPr lang="es-VE" smtClean="0"/>
              <a:t>25/11/2019</a:t>
            </a:fld>
            <a:endParaRPr lang="es-VE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VE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3C7469-D355-41C6-9634-8897DCE38BA2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252964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VE" dirty="0" smtClean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C3C7469-D355-41C6-9634-8897DCE38BA2}" type="slidenum">
              <a:rPr lang="es-VE" smtClean="0"/>
              <a:t>1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5493155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8EAF4-CF84-424B-AD17-91D808414F69}" type="datetimeFigureOut">
              <a:rPr lang="es-VE" smtClean="0"/>
              <a:t>25/11/2019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86998-3F87-4970-89B7-B905809D9394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693568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8EAF4-CF84-424B-AD17-91D808414F69}" type="datetimeFigureOut">
              <a:rPr lang="es-VE" smtClean="0"/>
              <a:t>25/11/2019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86998-3F87-4970-89B7-B905809D9394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4662972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8EAF4-CF84-424B-AD17-91D808414F69}" type="datetimeFigureOut">
              <a:rPr lang="es-VE" smtClean="0"/>
              <a:t>25/11/2019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86998-3F87-4970-89B7-B905809D9394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2585597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8EAF4-CF84-424B-AD17-91D808414F69}" type="datetimeFigureOut">
              <a:rPr lang="es-VE" smtClean="0"/>
              <a:t>25/11/2019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86998-3F87-4970-89B7-B905809D9394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1308872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8EAF4-CF84-424B-AD17-91D808414F69}" type="datetimeFigureOut">
              <a:rPr lang="es-VE" smtClean="0"/>
              <a:t>25/11/2019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86998-3F87-4970-89B7-B905809D9394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1143635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8EAF4-CF84-424B-AD17-91D808414F69}" type="datetimeFigureOut">
              <a:rPr lang="es-VE" smtClean="0"/>
              <a:t>25/11/2019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86998-3F87-4970-89B7-B905809D9394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40841655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8EAF4-CF84-424B-AD17-91D808414F69}" type="datetimeFigureOut">
              <a:rPr lang="es-VE" smtClean="0"/>
              <a:t>25/11/2019</a:t>
            </a:fld>
            <a:endParaRPr lang="es-VE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86998-3F87-4970-89B7-B905809D9394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40718719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8EAF4-CF84-424B-AD17-91D808414F69}" type="datetimeFigureOut">
              <a:rPr lang="es-VE" smtClean="0"/>
              <a:t>25/11/2019</a:t>
            </a:fld>
            <a:endParaRPr lang="es-VE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86998-3F87-4970-89B7-B905809D9394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762835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8EAF4-CF84-424B-AD17-91D808414F69}" type="datetimeFigureOut">
              <a:rPr lang="es-VE" smtClean="0"/>
              <a:t>25/11/2019</a:t>
            </a:fld>
            <a:endParaRPr lang="es-VE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86998-3F87-4970-89B7-B905809D9394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6443180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8EAF4-CF84-424B-AD17-91D808414F69}" type="datetimeFigureOut">
              <a:rPr lang="es-VE" smtClean="0"/>
              <a:t>25/11/2019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86998-3F87-4970-89B7-B905809D9394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3924318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VE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F8EAF4-CF84-424B-AD17-91D808414F69}" type="datetimeFigureOut">
              <a:rPr lang="es-VE" smtClean="0"/>
              <a:t>25/11/2019</a:t>
            </a:fld>
            <a:endParaRPr lang="es-VE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VE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B86998-3F87-4970-89B7-B905809D9394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1732472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VE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VE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F8EAF4-CF84-424B-AD17-91D808414F69}" type="datetimeFigureOut">
              <a:rPr lang="es-VE" smtClean="0"/>
              <a:t>25/11/2019</a:t>
            </a:fld>
            <a:endParaRPr lang="es-VE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VE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B86998-3F87-4970-89B7-B905809D9394}" type="slidenum">
              <a:rPr lang="es-VE" smtClean="0"/>
              <a:t>‹Nº›</a:t>
            </a:fld>
            <a:endParaRPr lang="es-VE"/>
          </a:p>
        </p:txBody>
      </p:sp>
    </p:spTree>
    <p:extLst>
      <p:ext uri="{BB962C8B-B14F-4D97-AF65-F5344CB8AC3E}">
        <p14:creationId xmlns:p14="http://schemas.microsoft.com/office/powerpoint/2010/main" val="216456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V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1288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folHlink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chemeClr val="bg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accent1"/>
                  </a:outerShdw>
                </a:effectLst>
              </a14:hiddenEffects>
            </a:ext>
          </a:extLst>
        </p:spPr>
      </p:pic>
      <p:pic>
        <p:nvPicPr>
          <p:cNvPr id="1030" name="Picture 6" descr="C:\Users\LaboratorioE-07\Pictures\imag de diabetes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564904"/>
            <a:ext cx="4053130" cy="32441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8 Rectángulo"/>
          <p:cNvSpPr/>
          <p:nvPr/>
        </p:nvSpPr>
        <p:spPr>
          <a:xfrm>
            <a:off x="5220072" y="3020031"/>
            <a:ext cx="3908716" cy="163121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2000" b="1" spc="300" dirty="0" smtClean="0">
                <a:ln w="11430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¿SABIAS QUE?</a:t>
            </a:r>
          </a:p>
          <a:p>
            <a:pPr algn="ctr"/>
            <a:r>
              <a:rPr lang="es-ES" sz="2000" b="1" spc="300" dirty="0" smtClean="0">
                <a:ln w="11430" cmpd="sng">
                  <a:solidFill>
                    <a:schemeClr val="tx1">
                      <a:lumMod val="95000"/>
                      <a:lumOff val="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1DE CADA 10 PERSONAS CON DIABETES NO SABEN QUE LO TIENEN</a:t>
            </a:r>
          </a:p>
          <a:p>
            <a:pPr algn="ctr"/>
            <a:endParaRPr lang="es-ES" sz="2000" b="1" cap="none" spc="300" dirty="0">
              <a:ln w="11430" cmpd="sng">
                <a:solidFill>
                  <a:schemeClr val="tx1">
                    <a:lumMod val="95000"/>
                    <a:lumOff val="5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10" name="9 Rectángulo"/>
          <p:cNvSpPr/>
          <p:nvPr/>
        </p:nvSpPr>
        <p:spPr>
          <a:xfrm>
            <a:off x="107504" y="1412776"/>
            <a:ext cx="5355531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s-ES" sz="36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DISIPROMA INVITA</a:t>
            </a:r>
            <a:endParaRPr lang="es-ES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2" name="11 CuadroTexto"/>
          <p:cNvSpPr txBox="1"/>
          <p:nvPr/>
        </p:nvSpPr>
        <p:spPr>
          <a:xfrm>
            <a:off x="1403648" y="3316096"/>
            <a:ext cx="187220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VE" dirty="0" smtClean="0"/>
              <a:t>27 DE NOVIEMBRE A PARTIR DE LAS 7:00AM</a:t>
            </a:r>
          </a:p>
          <a:p>
            <a:pPr algn="ctr"/>
            <a:r>
              <a:rPr lang="es-VE" dirty="0" smtClean="0"/>
              <a:t>INSTALACIÓNES DE SIPROMA</a:t>
            </a:r>
            <a:endParaRPr lang="es-VE" dirty="0"/>
          </a:p>
        </p:txBody>
      </p:sp>
      <p:pic>
        <p:nvPicPr>
          <p:cNvPr id="1031" name="Picture 7" descr="C:\Users\LaboratorioE-07\Pictures\DIABETES 4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3" y="4653136"/>
            <a:ext cx="3091129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12 CuadroTexto"/>
          <p:cNvSpPr txBox="1"/>
          <p:nvPr/>
        </p:nvSpPr>
        <p:spPr>
          <a:xfrm>
            <a:off x="-15128" y="2131115"/>
            <a:ext cx="583264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VE" sz="2800" dirty="0" smtClean="0">
                <a:ln>
                  <a:solidFill>
                    <a:srgbClr val="0070C0"/>
                  </a:solidFill>
                </a:ln>
              </a:rPr>
              <a:t>JORNADA DE DESPISTAJE DE DIABETES</a:t>
            </a:r>
            <a:endParaRPr lang="es-VE" sz="2800" dirty="0">
              <a:ln>
                <a:solidFill>
                  <a:srgbClr val="0070C0"/>
                </a:solidFill>
              </a:ln>
            </a:endParaRPr>
          </a:p>
        </p:txBody>
      </p:sp>
      <p:sp>
        <p:nvSpPr>
          <p:cNvPr id="14" name="13 CuadroTexto"/>
          <p:cNvSpPr txBox="1"/>
          <p:nvPr/>
        </p:nvSpPr>
        <p:spPr>
          <a:xfrm>
            <a:off x="107504" y="6156012"/>
            <a:ext cx="4752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VE" sz="3600" dirty="0" smtClean="0">
                <a:solidFill>
                  <a:srgbClr val="FF0000"/>
                </a:solidFill>
              </a:rPr>
              <a:t>ASISTIR EN AYUNAS</a:t>
            </a:r>
            <a:endParaRPr lang="es-VE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10286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37</Words>
  <Application>Microsoft Office PowerPoint</Application>
  <PresentationFormat>Presentación en pantalla (4:3)</PresentationFormat>
  <Paragraphs>8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LaboratorioE-07</dc:creator>
  <cp:lastModifiedBy>LaboratorioE-07</cp:lastModifiedBy>
  <cp:revision>5</cp:revision>
  <dcterms:created xsi:type="dcterms:W3CDTF">2019-11-25T13:10:13Z</dcterms:created>
  <dcterms:modified xsi:type="dcterms:W3CDTF">2019-11-25T14:34:57Z</dcterms:modified>
</cp:coreProperties>
</file>