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4801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9303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4427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6770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1204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7010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2472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2856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1874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9058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3658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DBA5F-51E9-40CC-9B6E-0716E72CAF9E}" type="datetimeFigureOut">
              <a:rPr lang="es-VE" smtClean="0"/>
              <a:t>07/08/2019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6853D-5320-4957-9DD1-F49E16E56602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434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ocuments\Screenshot_2019-08-02-14-34-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2934"/>
            <a:ext cx="8733652" cy="566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610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2019-08-07T22:13:35Z</dcterms:created>
  <dcterms:modified xsi:type="dcterms:W3CDTF">2019-08-07T22:14:41Z</dcterms:modified>
</cp:coreProperties>
</file>