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F9B65-215A-42DD-A88C-D7989CE4F9DB}" type="datetimeFigureOut">
              <a:rPr lang="es-ES" smtClean="0"/>
              <a:t>19/06/2019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FEEF7-0D83-4EE0-954C-21F44F7E558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821794" y="2821793"/>
            <a:ext cx="6858000" cy="12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142976" y="5643587"/>
            <a:ext cx="6858000" cy="12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107793" y="2821793"/>
            <a:ext cx="6858000" cy="12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12 Grupo"/>
          <p:cNvGrpSpPr/>
          <p:nvPr/>
        </p:nvGrpSpPr>
        <p:grpSpPr>
          <a:xfrm>
            <a:off x="857224" y="71414"/>
            <a:ext cx="7429520" cy="6643710"/>
            <a:chOff x="0" y="500042"/>
            <a:chExt cx="7072330" cy="6357958"/>
          </a:xfrm>
        </p:grpSpPr>
        <p:pic>
          <p:nvPicPr>
            <p:cNvPr id="1026" name="Picture 2" descr="C:\Users\Ana\Desktop\estudios_avanzados\IMG_455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2844" y="1785926"/>
              <a:ext cx="3428992" cy="2571744"/>
            </a:xfrm>
            <a:prstGeom prst="rect">
              <a:avLst/>
            </a:prstGeom>
            <a:effectLst>
              <a:glow rad="228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  <p:pic>
          <p:nvPicPr>
            <p:cNvPr id="1027" name="Picture 3" descr="C:\Users\Ana\Desktop\estudios_avanzados\IMG_4549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1714488"/>
              <a:ext cx="3429024" cy="2571768"/>
            </a:xfrm>
            <a:prstGeom prst="rect">
              <a:avLst/>
            </a:prstGeom>
            <a:effectLst>
              <a:glow rad="228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  <p:pic>
          <p:nvPicPr>
            <p:cNvPr id="1028" name="Picture 4" descr="C:\Users\Ana\Desktop\estudios_avanzados\IMG_4547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2844" y="4393389"/>
              <a:ext cx="3286148" cy="2464611"/>
            </a:xfrm>
            <a:prstGeom prst="rect">
              <a:avLst/>
            </a:prstGeom>
            <a:noFill/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</p:pic>
        <p:pic>
          <p:nvPicPr>
            <p:cNvPr id="1029" name="Picture 5" descr="C:\Users\Ana\Desktop\estudios_avanzados\IMG_4545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00430" y="4393388"/>
              <a:ext cx="3571900" cy="2464612"/>
            </a:xfrm>
            <a:prstGeom prst="rect">
              <a:avLst/>
            </a:prstGeom>
            <a:noFill/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</p:pic>
        <p:sp>
          <p:nvSpPr>
            <p:cNvPr id="12" name="11 Rectángulo"/>
            <p:cNvSpPr/>
            <p:nvPr/>
          </p:nvSpPr>
          <p:spPr>
            <a:xfrm>
              <a:off x="0" y="500042"/>
              <a:ext cx="7072330" cy="120032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3600" b="1" i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MESA DE TRABAJO CON EL EQUIPO  </a:t>
              </a:r>
            </a:p>
            <a:p>
              <a:pPr algn="ctr"/>
              <a:r>
                <a:rPr lang="es-ES" sz="3600" b="1" i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DE ESTUDIOS AVANZADOS - VPDS</a:t>
              </a:r>
              <a:endParaRPr lang="es-E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pic>
        <p:nvPicPr>
          <p:cNvPr id="9" name="8 Imagen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6248" y="3500438"/>
            <a:ext cx="676137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</dc:creator>
  <cp:lastModifiedBy>Ana</cp:lastModifiedBy>
  <cp:revision>2</cp:revision>
  <dcterms:created xsi:type="dcterms:W3CDTF">2019-06-19T20:16:06Z</dcterms:created>
  <dcterms:modified xsi:type="dcterms:W3CDTF">2019-06-19T20:33:02Z</dcterms:modified>
</cp:coreProperties>
</file>