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60" r:id="rId6"/>
    <p:sldId id="259" r:id="rId7"/>
    <p:sldId id="261" r:id="rId8"/>
    <p:sldId id="263" r:id="rId9"/>
  </p:sldIdLst>
  <p:sldSz cx="9144000" cy="6858000" type="screen4x3"/>
  <p:notesSz cx="6858000" cy="9144000"/>
  <p:defaultTextStyle>
    <a:defPPr>
      <a:defRPr lang="es-V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108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D32EE4-D586-401F-B29E-AFAE914A893E}" type="datetimeFigureOut">
              <a:rPr lang="es-VE"/>
              <a:pPr>
                <a:defRPr/>
              </a:pPr>
              <a:t>12/04/2018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89D75C-4A01-4F18-9E1A-E6FA91FDAD78}" type="slidenum">
              <a:rPr lang="es-VE"/>
              <a:pPr>
                <a:defRPr/>
              </a:pPr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9F8311-9F78-41F9-9DFB-627438D729D6}" type="datetimeFigureOut">
              <a:rPr lang="es-VE"/>
              <a:pPr>
                <a:defRPr/>
              </a:pPr>
              <a:t>12/04/2018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CEFA2D-4C1D-4D50-BDDD-1D2476B8524D}" type="slidenum">
              <a:rPr lang="es-VE"/>
              <a:pPr>
                <a:defRPr/>
              </a:pPr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560C9-AE51-4269-8F5F-CB993EA5B5D3}" type="datetimeFigureOut">
              <a:rPr lang="es-VE"/>
              <a:pPr>
                <a:defRPr/>
              </a:pPr>
              <a:t>12/04/2018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368DC-BAF0-4744-98D3-AD1D91A0074F}" type="slidenum">
              <a:rPr lang="es-VE"/>
              <a:pPr>
                <a:defRPr/>
              </a:pPr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E857B-3577-4A22-AFCC-DC097D00C2EC}" type="datetimeFigureOut">
              <a:rPr lang="es-VE"/>
              <a:pPr>
                <a:defRPr/>
              </a:pPr>
              <a:t>12/04/2018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800A1F-C6B6-4C88-9D93-2496CD34DAF4}" type="slidenum">
              <a:rPr lang="es-VE"/>
              <a:pPr>
                <a:defRPr/>
              </a:pPr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31338-A580-4565-BE39-9AE90BCA360B}" type="datetimeFigureOut">
              <a:rPr lang="es-VE"/>
              <a:pPr>
                <a:defRPr/>
              </a:pPr>
              <a:t>12/04/2018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63E13-9893-4976-A658-75FF4073C55D}" type="slidenum">
              <a:rPr lang="es-VE"/>
              <a:pPr>
                <a:defRPr/>
              </a:pPr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9C8991-B083-450B-A025-A8690584287C}" type="datetimeFigureOut">
              <a:rPr lang="es-VE"/>
              <a:pPr>
                <a:defRPr/>
              </a:pPr>
              <a:t>12/04/2018</a:t>
            </a:fld>
            <a:endParaRPr lang="es-VE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VE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3DBD7D-3286-4A70-81B3-4B54AFA28957}" type="slidenum">
              <a:rPr lang="es-VE"/>
              <a:pPr>
                <a:defRPr/>
              </a:pPr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AE2C8-2E5C-4FE3-A9E6-BE15DE5DB037}" type="datetimeFigureOut">
              <a:rPr lang="es-VE"/>
              <a:pPr>
                <a:defRPr/>
              </a:pPr>
              <a:t>12/04/2018</a:t>
            </a:fld>
            <a:endParaRPr lang="es-VE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VE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60144-102B-46AF-BE53-4E28C88290F9}" type="slidenum">
              <a:rPr lang="es-VE"/>
              <a:pPr>
                <a:defRPr/>
              </a:pPr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DCDE9E-0D9D-4E47-9E8B-C9A7115B7919}" type="datetimeFigureOut">
              <a:rPr lang="es-VE"/>
              <a:pPr>
                <a:defRPr/>
              </a:pPr>
              <a:t>12/04/2018</a:t>
            </a:fld>
            <a:endParaRPr lang="es-VE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VE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6CE0DC-B381-4C72-BF5B-CDFF45486E5B}" type="slidenum">
              <a:rPr lang="es-VE"/>
              <a:pPr>
                <a:defRPr/>
              </a:pPr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1587DE-AA0B-4778-8DCE-5853C91390EA}" type="datetimeFigureOut">
              <a:rPr lang="es-VE"/>
              <a:pPr>
                <a:defRPr/>
              </a:pPr>
              <a:t>12/04/2018</a:t>
            </a:fld>
            <a:endParaRPr lang="es-VE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VE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A28FAB-68B8-41B2-85EE-2BB4B4920B83}" type="slidenum">
              <a:rPr lang="es-VE"/>
              <a:pPr>
                <a:defRPr/>
              </a:pPr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A5FDA-EFD3-42EB-9495-5A9D37418650}" type="datetimeFigureOut">
              <a:rPr lang="es-VE"/>
              <a:pPr>
                <a:defRPr/>
              </a:pPr>
              <a:t>12/04/2018</a:t>
            </a:fld>
            <a:endParaRPr lang="es-VE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VE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244A41-C529-4B24-BB3A-9F89FE8F09EC}" type="slidenum">
              <a:rPr lang="es-VE"/>
              <a:pPr>
                <a:defRPr/>
              </a:pPr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VE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EFF7DE-3715-4A45-B59A-0AEF84403EA0}" type="datetimeFigureOut">
              <a:rPr lang="es-VE"/>
              <a:pPr>
                <a:defRPr/>
              </a:pPr>
              <a:t>12/04/2018</a:t>
            </a:fld>
            <a:endParaRPr lang="es-VE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VE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04511D-49DF-49CC-8B32-4EA12B546602}" type="slidenum">
              <a:rPr lang="es-VE"/>
              <a:pPr>
                <a:defRPr/>
              </a:pPr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s-VE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05386D6-DE32-4471-AF5A-BC4712A35F40}" type="datetimeFigureOut">
              <a:rPr lang="es-VE"/>
              <a:pPr>
                <a:defRPr/>
              </a:pPr>
              <a:t>12/04/2018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7DA3E1-40B3-4861-B0EF-CD7DA107B4F0}" type="slidenum">
              <a:rPr lang="es-VE"/>
              <a:pPr>
                <a:defRPr/>
              </a:pPr>
              <a:t>‹Nº›</a:t>
            </a:fld>
            <a:endParaRPr lang="es-V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V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9700" y="333375"/>
            <a:ext cx="1119188" cy="103187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</p:pic>
      <p:sp>
        <p:nvSpPr>
          <p:cNvPr id="2051" name="1 Título"/>
          <p:cNvSpPr>
            <a:spLocks noGrp="1"/>
          </p:cNvSpPr>
          <p:nvPr>
            <p:ph type="ctrTitle"/>
          </p:nvPr>
        </p:nvSpPr>
        <p:spPr>
          <a:xfrm>
            <a:off x="179388" y="260350"/>
            <a:ext cx="8640762" cy="1873250"/>
          </a:xfrm>
        </p:spPr>
        <p:txBody>
          <a:bodyPr/>
          <a:lstStyle/>
          <a:p>
            <a:r>
              <a:rPr lang="es-VE" sz="2000" b="1" dirty="0" smtClean="0"/>
              <a:t>REPÚBLICA BOLIVARIANA DE VENEZUELA </a:t>
            </a:r>
            <a:r>
              <a:rPr lang="es-VE" sz="2000" dirty="0" smtClean="0"/>
              <a:t/>
            </a:r>
            <a:br>
              <a:rPr lang="es-VE" sz="2000" dirty="0" smtClean="0"/>
            </a:br>
            <a:r>
              <a:rPr lang="es-VE" sz="2000" b="1" dirty="0" smtClean="0"/>
              <a:t>UNIVERSIDAD NACIONAL EXPERIMENTAL</a:t>
            </a:r>
            <a:br>
              <a:rPr lang="es-VE" sz="2000" b="1" dirty="0" smtClean="0"/>
            </a:br>
            <a:r>
              <a:rPr lang="es-VE" sz="2000" b="1" dirty="0" smtClean="0"/>
              <a:t> DE LOS </a:t>
            </a:r>
            <a:r>
              <a:rPr lang="es-VE" sz="2000" dirty="0" smtClean="0"/>
              <a:t> </a:t>
            </a:r>
            <a:r>
              <a:rPr lang="es-VE" sz="2000" b="1" dirty="0" smtClean="0"/>
              <a:t>LLANOS OCCIDENTALES</a:t>
            </a:r>
            <a:r>
              <a:rPr lang="es-VE" sz="2000" dirty="0" smtClean="0"/>
              <a:t/>
            </a:r>
            <a:br>
              <a:rPr lang="es-VE" sz="2000" dirty="0" smtClean="0"/>
            </a:br>
            <a:r>
              <a:rPr lang="es-VE" sz="2000" b="1" dirty="0" smtClean="0"/>
              <a:t>“EZEQUIEL ZAMORA”</a:t>
            </a:r>
            <a:br>
              <a:rPr lang="es-VE" sz="2000" b="1" dirty="0" smtClean="0"/>
            </a:br>
            <a:r>
              <a:rPr lang="es-VE" sz="2000" b="1" dirty="0" smtClean="0"/>
              <a:t>UNELLEZ-</a:t>
            </a:r>
            <a:r>
              <a:rPr lang="es-VE" sz="2000" b="1" dirty="0" err="1" smtClean="0"/>
              <a:t>VPDS</a:t>
            </a:r>
            <a:r>
              <a:rPr lang="es-VE" sz="2000" b="1" dirty="0" smtClean="0"/>
              <a:t/>
            </a:r>
            <a:br>
              <a:rPr lang="es-VE" sz="2000" b="1" dirty="0" smtClean="0"/>
            </a:br>
            <a:r>
              <a:rPr lang="es-VE" sz="2400" dirty="0" smtClean="0"/>
              <a:t/>
            </a:r>
            <a:br>
              <a:rPr lang="es-VE" sz="2400" dirty="0" smtClean="0"/>
            </a:br>
            <a:endParaRPr lang="es-VE" sz="2400" dirty="0" smtClean="0"/>
          </a:p>
        </p:txBody>
      </p:sp>
      <p:sp>
        <p:nvSpPr>
          <p:cNvPr id="2052" name="2 Subtítulo"/>
          <p:cNvSpPr>
            <a:spLocks noGrp="1"/>
          </p:cNvSpPr>
          <p:nvPr>
            <p:ph type="subTitle" idx="1"/>
          </p:nvPr>
        </p:nvSpPr>
        <p:spPr>
          <a:xfrm>
            <a:off x="1411288" y="2276475"/>
            <a:ext cx="6400800" cy="1752600"/>
          </a:xfrm>
        </p:spPr>
        <p:txBody>
          <a:bodyPr/>
          <a:lstStyle/>
          <a:p>
            <a:endParaRPr lang="es-VE" dirty="0" smtClean="0">
              <a:solidFill>
                <a:schemeClr val="tx1"/>
              </a:solidFill>
            </a:endParaRPr>
          </a:p>
          <a:p>
            <a:r>
              <a:rPr lang="es-VE" b="1" u="sng" dirty="0" smtClean="0">
                <a:solidFill>
                  <a:schemeClr val="tx1"/>
                </a:solidFill>
              </a:rPr>
              <a:t>Licenciatura en Educación Mención Educación Física, Deportes y Ciencias a Fines. </a:t>
            </a:r>
          </a:p>
        </p:txBody>
      </p:sp>
      <p:pic>
        <p:nvPicPr>
          <p:cNvPr id="205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12088" y="115888"/>
            <a:ext cx="914400" cy="124777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</p:pic>
      <p:sp>
        <p:nvSpPr>
          <p:cNvPr id="2054" name="3 CuadroTexto"/>
          <p:cNvSpPr txBox="1">
            <a:spLocks noChangeArrowheads="1"/>
          </p:cNvSpPr>
          <p:nvPr/>
        </p:nvSpPr>
        <p:spPr bwMode="auto">
          <a:xfrm>
            <a:off x="6072198" y="4714884"/>
            <a:ext cx="2079993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VE" dirty="0"/>
              <a:t>Lcda. Liz Zarate</a:t>
            </a:r>
          </a:p>
          <a:p>
            <a:r>
              <a:rPr lang="es-VE" dirty="0"/>
              <a:t>Lcda. Doris  Acosta</a:t>
            </a:r>
          </a:p>
          <a:p>
            <a:r>
              <a:rPr lang="es-VE" dirty="0"/>
              <a:t>Lcdo. Rafael Barrios </a:t>
            </a:r>
          </a:p>
          <a:p>
            <a:r>
              <a:rPr lang="es-VE" dirty="0"/>
              <a:t>Lcdo. Julio </a:t>
            </a:r>
            <a:r>
              <a:rPr lang="es-VE" dirty="0" smtClean="0"/>
              <a:t>Martínez</a:t>
            </a:r>
          </a:p>
          <a:p>
            <a:r>
              <a:rPr lang="es-VE" dirty="0" smtClean="0"/>
              <a:t>Lcdo. Cosme Díaz</a:t>
            </a:r>
            <a:endParaRPr lang="es-V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dirty="0" smtClean="0"/>
              <a:t>¿Porque estudiar Educación Física?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044700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buNone/>
              <a:defRPr/>
            </a:pPr>
            <a:r>
              <a:rPr lang="es-VE" dirty="0" smtClean="0"/>
              <a:t>   </a:t>
            </a:r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s-VE" dirty="0" smtClean="0"/>
          </a:p>
        </p:txBody>
      </p:sp>
      <p:pic>
        <p:nvPicPr>
          <p:cNvPr id="3076" name="3 Imagen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5" y="1357298"/>
            <a:ext cx="8332816" cy="5078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2 Marcador de contenido"/>
          <p:cNvSpPr txBox="1">
            <a:spLocks/>
          </p:cNvSpPr>
          <p:nvPr/>
        </p:nvSpPr>
        <p:spPr bwMode="auto">
          <a:xfrm>
            <a:off x="500034" y="1571612"/>
            <a:ext cx="8229600" cy="204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es-ES" sz="2800" dirty="0"/>
              <a:t>El Licenciado en Educación mención Educación Física, Deportes y Ciencias Afines, estará capacitado para contribuir al desarrollo integral del ser humano con valores humanistas en todos los niveles y modalidades del sistema educativo y deportivo Venezolano, con especial énfasis en las edades </a:t>
            </a:r>
            <a:r>
              <a:rPr lang="es-ES" sz="2800" dirty="0" smtClean="0"/>
              <a:t>iníciales, </a:t>
            </a:r>
            <a:r>
              <a:rPr lang="es-ES" sz="2800" dirty="0"/>
              <a:t>para dar respuestas a las problemáticas de la educación física, el deporte, la recreación, la actividad física y las ciencias aplicadas al deporte en el ámbito regional y nacional.</a:t>
            </a:r>
            <a:endParaRPr lang="es-VE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4 Imagen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571612"/>
            <a:ext cx="8143932" cy="5053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8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971808"/>
          </a:xfrm>
        </p:spPr>
        <p:txBody>
          <a:bodyPr/>
          <a:lstStyle/>
          <a:p>
            <a:pPr>
              <a:buNone/>
            </a:pPr>
            <a:r>
              <a:rPr lang="es-VE" dirty="0" smtClean="0"/>
              <a:t>    Porque la UNELLEZ brinda a los bachiller la oportunidad de hacerse profesional en el área de forma gratuita, aunado a ello les ofrece el servicio de transporte, comedor, biblioteca, aulas de informática y becas tipo estudio, de trabajo y  deportivas.</a:t>
            </a:r>
          </a:p>
          <a:p>
            <a:endParaRPr lang="es-VE" dirty="0" smtClean="0"/>
          </a:p>
        </p:txBody>
      </p:sp>
      <p:sp>
        <p:nvSpPr>
          <p:cNvPr id="4099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dirty="0" smtClean="0"/>
              <a:t>¿Por que estudiar Educación Física en la UNELLEZ?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2 Marcador de contenido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2547937"/>
          </a:xfrm>
        </p:spPr>
        <p:txBody>
          <a:bodyPr/>
          <a:lstStyle/>
          <a:p>
            <a:pPr algn="just">
              <a:buNone/>
            </a:pPr>
            <a:r>
              <a:rPr lang="es-VE" sz="2400" dirty="0" smtClean="0"/>
              <a:t>     Siendo estudiantes (</a:t>
            </a:r>
            <a:r>
              <a:rPr lang="es-VE" sz="2400" dirty="0" err="1" smtClean="0"/>
              <a:t>UENTADEBA</a:t>
            </a:r>
            <a:r>
              <a:rPr lang="es-VE" sz="2400" dirty="0" smtClean="0"/>
              <a:t>), la UNELLEZ les da  prioridad por ser atletas de alta </a:t>
            </a:r>
            <a:r>
              <a:rPr lang="es-VE" sz="2400" dirty="0" smtClean="0"/>
              <a:t>competencia</a:t>
            </a:r>
            <a:r>
              <a:rPr lang="es-VE" sz="2400" dirty="0" smtClean="0"/>
              <a:t>;</a:t>
            </a:r>
            <a:r>
              <a:rPr lang="es-VE" sz="2400" dirty="0" smtClean="0"/>
              <a:t> </a:t>
            </a:r>
            <a:r>
              <a:rPr lang="es-VE" sz="2400" dirty="0" smtClean="0"/>
              <a:t>asegurando así la participación en las selecciones deportivas de la Universidad y por ende la participación en los Juegos Nacionales Universitarios (</a:t>
            </a:r>
            <a:r>
              <a:rPr lang="es-VE" sz="2400" dirty="0" err="1" smtClean="0"/>
              <a:t>JUVINEU</a:t>
            </a:r>
            <a:r>
              <a:rPr lang="es-VE" sz="2400" dirty="0" smtClean="0"/>
              <a:t>).</a:t>
            </a:r>
          </a:p>
        </p:txBody>
      </p:sp>
      <p:sp>
        <p:nvSpPr>
          <p:cNvPr id="5123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dirty="0" smtClean="0"/>
              <a:t>¿Porque estudiar Educación Física?</a:t>
            </a:r>
          </a:p>
        </p:txBody>
      </p:sp>
      <p:pic>
        <p:nvPicPr>
          <p:cNvPr id="5124" name="4 Imagen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8263" y="3330575"/>
            <a:ext cx="3311525" cy="300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6 Imagen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42988" y="3663950"/>
            <a:ext cx="3673475" cy="2589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850" y="476250"/>
            <a:ext cx="8424863" cy="5905500"/>
          </a:xfrm>
        </p:spPr>
        <p:txBody>
          <a:bodyPr rtlCol="0">
            <a:normAutofit/>
          </a:bodyPr>
          <a:lstStyle/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s-VE" dirty="0" smtClean="0"/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V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288" y="333375"/>
            <a:ext cx="8229600" cy="5975350"/>
          </a:xfrm>
        </p:spPr>
        <p:txBody>
          <a:bodyPr rtlCol="0">
            <a:normAutofit fontScale="92500" lnSpcReduction="20000"/>
          </a:bodyPr>
          <a:lstStyle/>
          <a:p>
            <a:pPr algn="ctr" fontAlgn="auto">
              <a:spcAft>
                <a:spcPts val="0"/>
              </a:spcAft>
              <a:buNone/>
              <a:defRPr/>
            </a:pPr>
            <a:r>
              <a:rPr lang="es-VE" sz="3000" b="1" dirty="0" smtClean="0"/>
              <a:t>    </a:t>
            </a:r>
            <a:r>
              <a:rPr lang="es-VE" sz="3500" b="1" dirty="0" smtClean="0"/>
              <a:t>BENEFICIOS DE LA FORMACIÓN ACADÉMICA EN EL ÁREA DE EDUCACIÓN FÍSICA </a:t>
            </a:r>
          </a:p>
          <a:p>
            <a:pPr fontAlgn="auto">
              <a:spcAft>
                <a:spcPts val="0"/>
              </a:spcAft>
              <a:buNone/>
              <a:defRPr/>
            </a:pPr>
            <a:r>
              <a:rPr lang="es-VE" sz="3000" dirty="0" smtClean="0"/>
              <a:t>     El conocimiento adquirido en la carrera L.E.F.D.C.A.  permite el desempeño en diferentes campos de trabajo dentro del ámbito deportivas, como los son: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VE" sz="3000" dirty="0" smtClean="0"/>
              <a:t>	1.-Docente Adscrito a los M.P.P.P.E. y/o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VE" sz="3000" dirty="0" smtClean="0"/>
              <a:t>                 </a:t>
            </a:r>
            <a:r>
              <a:rPr lang="es-VE" sz="3000" dirty="0" err="1" smtClean="0"/>
              <a:t>M.P.P.P.E.U.C.T</a:t>
            </a:r>
            <a:r>
              <a:rPr lang="es-VE" sz="3000" dirty="0" smtClean="0"/>
              <a:t>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VE" sz="3000" dirty="0" smtClean="0"/>
              <a:t>	2.- Entrenador Deportivo de desarrollo.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VE" sz="3000" dirty="0" smtClean="0"/>
              <a:t>	3.- Entrenador Deportivo de Alto Rendimiento.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VE" sz="3000" dirty="0" smtClean="0"/>
              <a:t>	4.- Preparador Físico Deportivo.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VE" sz="3000" dirty="0" smtClean="0"/>
              <a:t>	5.- Entrenador Funcional.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VE" sz="3000" dirty="0" smtClean="0"/>
              <a:t>	6.- Fisioterapeuta.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VE" sz="3000" dirty="0" smtClean="0"/>
              <a:t>	7.- Especialista en Rehabilitación.</a:t>
            </a:r>
            <a:r>
              <a:rPr lang="es-VE" dirty="0" smtClean="0"/>
              <a:t> 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VE" dirty="0" smtClean="0"/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V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5 Imagen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3438" y="2990850"/>
            <a:ext cx="3486150" cy="187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8313" y="404813"/>
            <a:ext cx="8229600" cy="2736850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VE" sz="2600" dirty="0" smtClean="0"/>
              <a:t>A demás de lo antes expuesto  el Lcdo. En Educación Física, Deporte y Ciencias a Fines, también se podrá desempeñar como investigador en  el área. Tomando en cuenta que su formación abarca todo un desarrollo integral dentro del ámbito científico deportivo</a:t>
            </a:r>
            <a:r>
              <a:rPr lang="es-VE" sz="2800" dirty="0" smtClean="0"/>
              <a:t>.</a:t>
            </a:r>
          </a:p>
        </p:txBody>
      </p:sp>
      <p:pic>
        <p:nvPicPr>
          <p:cNvPr id="8196" name="4 Imagen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47950" y="4262438"/>
            <a:ext cx="3219450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3 Imagen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35600" y="2990850"/>
            <a:ext cx="3230563" cy="213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VE" smtClean="0"/>
          </a:p>
        </p:txBody>
      </p:sp>
      <p:sp>
        <p:nvSpPr>
          <p:cNvPr id="9219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VE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</TotalTime>
  <Words>313</Words>
  <Application>Microsoft Office PowerPoint</Application>
  <PresentationFormat>Presentación en pantalla (4:3)</PresentationFormat>
  <Paragraphs>26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REPÚBLICA BOLIVARIANA DE VENEZUELA  UNIVERSIDAD NACIONAL EXPERIMENTAL  DE LOS  LLANOS OCCIDENTALES “EZEQUIEL ZAMORA” UNELLEZ-VPDS  </vt:lpstr>
      <vt:lpstr>¿Porque estudiar Educación Física?</vt:lpstr>
      <vt:lpstr>¿Por que estudiar Educación Física en la UNELLEZ?</vt:lpstr>
      <vt:lpstr>¿Porque estudiar Educación Física?</vt:lpstr>
      <vt:lpstr>Diapositiva 5</vt:lpstr>
      <vt:lpstr>Diapositiva 6</vt:lpstr>
      <vt:lpstr>Diapositiva 7</vt:lpstr>
      <vt:lpstr>Diapositiva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REPUBLICA BOLIVARIANA DE VENEZUELA  UNIVERSIDAD EXPERIMENTAL DE LOS  LLANOS OCCIDENTALES “EZEQUIEL ZAMORA” (UNELLEZ)</dc:title>
  <dc:creator>alex</dc:creator>
  <cp:lastModifiedBy>Julio</cp:lastModifiedBy>
  <cp:revision>27</cp:revision>
  <dcterms:created xsi:type="dcterms:W3CDTF">2018-01-20T15:10:42Z</dcterms:created>
  <dcterms:modified xsi:type="dcterms:W3CDTF">2018-04-13T01:02:09Z</dcterms:modified>
</cp:coreProperties>
</file>