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5"/>
  </p:notesMasterIdLst>
  <p:sldIdLst>
    <p:sldId id="257" r:id="rId2"/>
    <p:sldId id="260" r:id="rId3"/>
    <p:sldId id="261" r:id="rId4"/>
  </p:sldIdLst>
  <p:sldSz cx="6858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3F3F3"/>
    <a:srgbClr val="FC6806"/>
    <a:srgbClr val="2B34A5"/>
    <a:srgbClr val="195B26"/>
    <a:srgbClr val="861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9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E3843-3358-4031-AE12-4EA1C4DDDAD4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37FA1-4117-4D69-ADF1-49098E3438A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7919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7FA1-4117-4D69-ADF1-49098E3438AE}" type="slidenum">
              <a:rPr lang="es-VE" smtClean="0"/>
              <a:t>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7757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D15B9-C7E6-BD1E-B82D-5739E71A4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A00ADA62-BB02-E112-341C-1F36E9CEF5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A33B0A2-644E-607C-B8F9-F49D6754E7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C02D58-3079-061E-AD18-20D209CE5B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7FA1-4117-4D69-ADF1-49098E3438AE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5957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E18B64-3448-B7AF-DB6F-7A06C6E3C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DD20F3FA-3286-C3DA-E81A-259787EB85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085236E-6EAC-6FC9-50F9-1555C77E6C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6F674E-304F-BAB8-2A2E-577439270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37FA1-4117-4D69-ADF1-49098E3438AE}" type="slidenum">
              <a:rPr lang="es-VE" smtClean="0"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978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993B0-A2C4-8FD3-CA62-253DEBE5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122363"/>
            <a:ext cx="51435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C9337F-3161-5271-AC99-07BB76D9C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2FED2-89C2-5B92-F9C4-73C3EE16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03368C-C365-092B-908A-5F8BFFB9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DBA926-8102-4E33-DB18-ACE38B00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523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6AFC7-C420-6C87-92F2-C177BD1D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AA4753-E4A6-F7BE-8C7B-F758DA652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955226-028C-70DE-26A6-8A16B28E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53C926-2E22-C4B5-185A-3184E6F5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04AD30-4995-1E2A-AE68-A31B5696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9781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275AC0-A732-4268-8D05-7BE45DE86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0520A7-6531-DF68-9804-B2BFF8AEC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365125"/>
            <a:ext cx="4350544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7AFA2-7C59-C96B-CBDC-7116D808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DB806-AD39-BD4B-AFCD-28A655AB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20D1C-69FC-7EC6-8681-9551C6BC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0059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D0E73-6E2B-9844-B3AB-08E575DD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982A8-F344-08A9-3048-C1D225DA4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BBE3AB-AF76-3E13-4414-4FC03C31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283861-4A6A-E2E7-A900-5A1C9788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140C6D-3614-E1B9-3EBE-83C449DA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6899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991C3-A6F3-6A3A-6288-00C9287AD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709739"/>
            <a:ext cx="5915025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04D286-7034-07CE-9869-69835BAEB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4589464"/>
            <a:ext cx="5915025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F6E65-4E73-1C74-718D-1163E2C9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49BDD-6590-6282-909E-5E8179BC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9F329-C37B-1DE4-7480-0FD1CCEA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507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78CEE-6DF2-D2F8-D80C-16B1874F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F6FD09-332E-8B61-35ED-22BAC1902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224D34-33BA-1268-2975-381C235AC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1E6704-D764-5B5F-9645-03704A1E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BB7568-51AC-B4BE-6390-18AE7E80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79B4C5-BCEB-DCF0-CB83-17EB8680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2108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9C3BF-844B-BABD-4059-2E2C8936B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365126"/>
            <a:ext cx="59150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1F2135-F7E1-2B53-42E1-6012C0926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F7B752-9897-2FE6-1950-93E2F37FB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60F11F-59BD-F17A-E23E-34FFE1D33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2781EF-9680-585F-CE91-D070BCAF6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39135B-CE11-23B4-8260-545D0733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5E24D8-76A6-F217-5D50-DBEE08D2E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2EF03B-600F-3218-E0FC-66A1EED0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644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B4F76-8A8A-61AF-6FB9-B6244550F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056FD6-DE24-2D1E-A175-E4630862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267152-CE6E-BE42-472F-4BC14E93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F161A7-6340-1C91-A509-549FE9333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7287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EBDDA7-89AE-83FC-FC46-AF06C7DA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C680DA-26E9-D4DB-A68F-39F2BF87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21D892-BEF2-A075-8310-4CE92999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6272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F4C74-80E9-AE52-FBF1-6AC6BA68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3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81DE63-3D80-15A0-DB28-F52F673A8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987426"/>
            <a:ext cx="3471863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F54966-1937-14F6-CA8F-F7317993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3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5A0351-3779-CA10-2A58-B86BEBC4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EDBBF1-3C09-FED1-19D2-FE9E1D60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40C523-E4FB-0C32-7397-ED5070D2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3348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29FC3-3DD5-B58B-7646-777ED4A8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3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DA8334-49E9-FA82-6CDE-B8258393B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987426"/>
            <a:ext cx="3471863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V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FC421C-9441-5F36-2836-86BCA255A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3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D1E5B0-C157-D735-8E17-D6B9D86D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4EB7D4-9595-CBF3-7831-2E63A7DA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1FEE68-A036-49FA-4504-C6591AA5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0012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C0E932-14D1-91CD-F7DA-6E635D13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65126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5662F2-91DD-B989-0844-5592879B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DB738F-2CF9-936C-B4AC-DAC07C821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6356351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6B1642-4BDE-4982-AD6C-1A55764E9950}" type="datetimeFigureOut">
              <a:rPr lang="es-VE" smtClean="0"/>
              <a:t>9/10/2024</a:t>
            </a:fld>
            <a:endParaRPr lang="es-V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E308CC-F598-404E-F999-A3B86A543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6356351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FF91D7-042B-FDF0-0EF1-00985C65A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6356351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02E34-8CD0-4436-8C35-F0F00AFAF26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4155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BEC0D82E-FD1F-4739-DCD5-972D305BDFD9}"/>
              </a:ext>
            </a:extLst>
          </p:cNvPr>
          <p:cNvSpPr txBox="1"/>
          <p:nvPr/>
        </p:nvSpPr>
        <p:spPr>
          <a:xfrm>
            <a:off x="-15577" y="6291942"/>
            <a:ext cx="6873577" cy="5660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423ACDC-757B-EE03-D5B2-C9EE6C5AD3A8}"/>
              </a:ext>
            </a:extLst>
          </p:cNvPr>
          <p:cNvSpPr txBox="1"/>
          <p:nvPr/>
        </p:nvSpPr>
        <p:spPr>
          <a:xfrm>
            <a:off x="326571" y="5998030"/>
            <a:ext cx="6497595" cy="56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pic>
        <p:nvPicPr>
          <p:cNvPr id="6" name="Picture 2" descr="https://lh6.googleusercontent.com/qXU_y7NXvsGHmQj14uNgGJzndr9ayYAMx6fCcu-MCGeNeQmjtgFZC4oTQjGr79hjge3zanb0eqIzpGXw81U2wtqNz0AKx3vpM6ZwmnTZUMQETHmgqaC6ZqQ8JA9Ieyf9ZmrIRGw9qkUkpD-dNEHW0g=s2048">
            <a:extLst>
              <a:ext uri="{FF2B5EF4-FFF2-40B4-BE49-F238E27FC236}">
                <a16:creationId xmlns:a16="http://schemas.microsoft.com/office/drawing/2014/main" id="{FEB3871F-6C75-5774-6B57-56DE84527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340582"/>
          </a:xfrm>
          <a:prstGeom prst="rect">
            <a:avLst/>
          </a:prstGeom>
          <a:noFill/>
        </p:spPr>
      </p:pic>
      <p:sp>
        <p:nvSpPr>
          <p:cNvPr id="9" name="4 Rectángulo">
            <a:extLst>
              <a:ext uri="{FF2B5EF4-FFF2-40B4-BE49-F238E27FC236}">
                <a16:creationId xmlns:a16="http://schemas.microsoft.com/office/drawing/2014/main" id="{26E1E6DA-AB0B-34F5-DCE8-2516DC7A8FB4}"/>
              </a:ext>
            </a:extLst>
          </p:cNvPr>
          <p:cNvSpPr/>
          <p:nvPr/>
        </p:nvSpPr>
        <p:spPr>
          <a:xfrm>
            <a:off x="-15577" y="323799"/>
            <a:ext cx="6873577" cy="126188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R O C E S O   D E   I N S C R I P C I </a:t>
            </a:r>
            <a:r>
              <a:rPr lang="es-ES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  </a:t>
            </a:r>
          </a:p>
          <a:p>
            <a:pPr algn="ctr"/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 R V I C I O   C O M U N I T A R I O</a:t>
            </a:r>
          </a:p>
          <a:p>
            <a:pPr algn="ctr"/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E R Í O D O   2 0 2 4 – I </a:t>
            </a:r>
            <a:r>
              <a:rPr lang="es-ES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(VPDS- BARINAS) </a:t>
            </a:r>
          </a:p>
          <a:p>
            <a:pPr algn="ctr"/>
            <a:endParaRPr lang="es-ES" sz="19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C6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5 Rectángulo">
            <a:extLst>
              <a:ext uri="{FF2B5EF4-FFF2-40B4-BE49-F238E27FC236}">
                <a16:creationId xmlns:a16="http://schemas.microsoft.com/office/drawing/2014/main" id="{4270202D-1455-A8A3-9765-09EFE1222D31}"/>
              </a:ext>
            </a:extLst>
          </p:cNvPr>
          <p:cNvSpPr/>
          <p:nvPr/>
        </p:nvSpPr>
        <p:spPr>
          <a:xfrm>
            <a:off x="0" y="1996946"/>
            <a:ext cx="68580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Rockwell"/>
              </a:rPr>
              <a:t>Inscripción de </a:t>
            </a:r>
          </a:p>
          <a:p>
            <a:pPr algn="ctr"/>
            <a:r>
              <a:rPr lang="es-ES" sz="280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Rockwell"/>
              </a:rPr>
              <a:t>Prestadores de Servicio Comunitario por el sistema Dux</a:t>
            </a:r>
          </a:p>
          <a:p>
            <a:pPr algn="ctr"/>
            <a:r>
              <a:rPr lang="es-ES" sz="28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effectLst>
                  <a:glow rad="53100">
                    <a:srgbClr val="855D5D">
                      <a:satMod val="180000"/>
                      <a:alpha val="30000"/>
                    </a:srgbClr>
                  </a:glow>
                </a:effectLst>
                <a:latin typeface="Rockwell"/>
              </a:rPr>
              <a:t>14/10/2024</a:t>
            </a:r>
            <a:r>
              <a:rPr lang="es-ES" sz="2800" dirty="0">
                <a:solidFill>
                  <a:schemeClr val="bg1"/>
                </a:solidFill>
                <a:latin typeface="Rockwell"/>
              </a:rPr>
              <a:t> </a:t>
            </a:r>
            <a:r>
              <a:rPr lang="es-ES" sz="28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effectLst>
                  <a:glow rad="53100">
                    <a:srgbClr val="855D5D">
                      <a:satMod val="180000"/>
                      <a:alpha val="30000"/>
                    </a:srgbClr>
                  </a:glow>
                </a:effectLst>
                <a:latin typeface="Rockwell"/>
              </a:rPr>
              <a:t>al 21/10/2024</a:t>
            </a:r>
          </a:p>
          <a:p>
            <a:pPr algn="ctr"/>
            <a:endParaRPr lang="es-ES" sz="2800" spc="50" dirty="0">
              <a:ln w="12700" cmpd="sng">
                <a:noFill/>
                <a:prstDash val="solid"/>
              </a:ln>
              <a:solidFill>
                <a:schemeClr val="bg1"/>
              </a:solidFill>
              <a:effectLst>
                <a:glow rad="53100">
                  <a:srgbClr val="855D5D">
                    <a:satMod val="180000"/>
                    <a:alpha val="30000"/>
                  </a:srgbClr>
                </a:glow>
              </a:effectLst>
              <a:latin typeface="Rockwell"/>
            </a:endParaRPr>
          </a:p>
          <a:p>
            <a:pPr algn="ctr"/>
            <a:endParaRPr lang="es-ES" sz="2800" spc="50" dirty="0">
              <a:ln w="12700" cmpd="sng">
                <a:noFill/>
                <a:prstDash val="solid"/>
              </a:ln>
              <a:solidFill>
                <a:schemeClr val="bg1"/>
              </a:solidFill>
              <a:effectLst>
                <a:glow rad="53100">
                  <a:srgbClr val="855D5D">
                    <a:satMod val="180000"/>
                    <a:alpha val="30000"/>
                  </a:srgbClr>
                </a:glow>
              </a:effectLst>
              <a:latin typeface="Rockwell"/>
            </a:endParaRPr>
          </a:p>
          <a:p>
            <a:pPr algn="ctr"/>
            <a:r>
              <a:rPr lang="es-ES" sz="28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effectLst>
                  <a:glow rad="53100">
                    <a:srgbClr val="855D5D">
                      <a:satMod val="180000"/>
                      <a:alpha val="30000"/>
                    </a:srgbClr>
                  </a:glow>
                </a:effectLst>
                <a:latin typeface="Rockwell"/>
              </a:rPr>
              <a:t>Validación de Documentos el día del curso según cronograma </a:t>
            </a:r>
          </a:p>
        </p:txBody>
      </p:sp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7A409F97-3323-092C-E7D6-B7FC2C5B81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1930" y1="65052" x2="55556" y2="67128"/>
                        <a14:foregroundMark x1="55556" y1="67128" x2="41520" y2="74740"/>
                        <a14:foregroundMark x1="41520" y1="74740" x2="24269" y2="53979"/>
                        <a14:foregroundMark x1="30117" y1="80623" x2="45029" y2="79931"/>
                        <a14:foregroundMark x1="45029" y1="79931" x2="63743" y2="80969"/>
                        <a14:foregroundMark x1="63743" y1="80969" x2="26316" y2="84775"/>
                        <a14:foregroundMark x1="28070" y1="81315" x2="27778" y2="86159"/>
                        <a14:foregroundMark x1="56140" y1="67128" x2="56140" y2="67128"/>
                        <a14:foregroundMark x1="50877" y1="56055" x2="21930" y2="58131"/>
                        <a14:foregroundMark x1="21930" y1="58131" x2="39181" y2="60554"/>
                        <a14:foregroundMark x1="51754" y1="62630" x2="67836" y2="61246"/>
                        <a14:foregroundMark x1="67836" y1="61246" x2="50292" y2="61938"/>
                        <a14:foregroundMark x1="50292" y1="61938" x2="47076" y2="69204"/>
                        <a14:foregroundMark x1="69591" y1="24567" x2="67251" y2="16609"/>
                        <a14:foregroundMark x1="25146" y1="15571" x2="42398" y2="13495"/>
                        <a14:foregroundMark x1="42398" y1="13495" x2="76023" y2="19723"/>
                        <a14:foregroundMark x1="76023" y1="19723" x2="79532" y2="231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33" y="340582"/>
            <a:ext cx="1252155" cy="1080000"/>
          </a:xfrm>
          <a:prstGeom prst="rect">
            <a:avLst/>
          </a:prstGeom>
        </p:spPr>
      </p:pic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8EFB9CB2-F6F5-D246-DA84-105AC801215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" b="5995"/>
          <a:stretch/>
        </p:blipFill>
        <p:spPr>
          <a:xfrm>
            <a:off x="-20596" y="298744"/>
            <a:ext cx="902663" cy="1080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5B0A725-C11E-0842-A631-2947CE9A3D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8878" y="6172204"/>
            <a:ext cx="6993044" cy="62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6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2C56E0-E492-E23B-008A-F8FFE514D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0FA7E1C-37B8-04B8-1924-98694E8B0449}"/>
              </a:ext>
            </a:extLst>
          </p:cNvPr>
          <p:cNvSpPr txBox="1"/>
          <p:nvPr/>
        </p:nvSpPr>
        <p:spPr>
          <a:xfrm>
            <a:off x="-15577" y="6291942"/>
            <a:ext cx="6873577" cy="5660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6EE5398-C75E-7331-0CBC-82485C9316D6}"/>
              </a:ext>
            </a:extLst>
          </p:cNvPr>
          <p:cNvSpPr txBox="1"/>
          <p:nvPr/>
        </p:nvSpPr>
        <p:spPr>
          <a:xfrm>
            <a:off x="326571" y="5998030"/>
            <a:ext cx="6497595" cy="56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pic>
        <p:nvPicPr>
          <p:cNvPr id="6" name="Picture 2" descr="https://lh6.googleusercontent.com/qXU_y7NXvsGHmQj14uNgGJzndr9ayYAMx6fCcu-MCGeNeQmjtgFZC4oTQjGr79hjge3zanb0eqIzpGXw81U2wtqNz0AKx3vpM6ZwmnTZUMQETHmgqaC6ZqQ8JA9Ieyf9ZmrIRGw9qkUkpD-dNEHW0g=s2048">
            <a:extLst>
              <a:ext uri="{FF2B5EF4-FFF2-40B4-BE49-F238E27FC236}">
                <a16:creationId xmlns:a16="http://schemas.microsoft.com/office/drawing/2014/main" id="{9D48373D-869D-5DC1-3F93-540CB44DF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340582"/>
          </a:xfrm>
          <a:prstGeom prst="rect">
            <a:avLst/>
          </a:prstGeom>
          <a:noFill/>
        </p:spPr>
      </p:pic>
      <p:sp>
        <p:nvSpPr>
          <p:cNvPr id="9" name="4 Rectángulo">
            <a:extLst>
              <a:ext uri="{FF2B5EF4-FFF2-40B4-BE49-F238E27FC236}">
                <a16:creationId xmlns:a16="http://schemas.microsoft.com/office/drawing/2014/main" id="{BCBCFC67-29ED-7C47-55C5-7B86369A5364}"/>
              </a:ext>
            </a:extLst>
          </p:cNvPr>
          <p:cNvSpPr/>
          <p:nvPr/>
        </p:nvSpPr>
        <p:spPr>
          <a:xfrm>
            <a:off x="-15577" y="323799"/>
            <a:ext cx="6873577" cy="126188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CURSO D E   I INDUCCIÓN PARA </a:t>
            </a:r>
          </a:p>
          <a:p>
            <a:pPr algn="ctr"/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PRESTADORES  DE</a:t>
            </a:r>
          </a:p>
          <a:p>
            <a:pPr algn="ctr"/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E R V I C I O   C O M U N I T A R I O</a:t>
            </a:r>
          </a:p>
          <a:p>
            <a:pPr algn="ctr"/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E R Í O D O   2 0 2 4 – I </a:t>
            </a:r>
            <a:r>
              <a:rPr lang="es-ES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(VPDS-BARINAS) </a:t>
            </a:r>
          </a:p>
        </p:txBody>
      </p:sp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D09E42A2-F48B-C956-47F8-F9D909044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1930" y1="65052" x2="55556" y2="67128"/>
                        <a14:foregroundMark x1="55556" y1="67128" x2="41520" y2="74740"/>
                        <a14:foregroundMark x1="41520" y1="74740" x2="24269" y2="53979"/>
                        <a14:foregroundMark x1="30117" y1="80623" x2="45029" y2="79931"/>
                        <a14:foregroundMark x1="45029" y1="79931" x2="63743" y2="80969"/>
                        <a14:foregroundMark x1="63743" y1="80969" x2="26316" y2="84775"/>
                        <a14:foregroundMark x1="28070" y1="81315" x2="27778" y2="86159"/>
                        <a14:foregroundMark x1="56140" y1="67128" x2="56140" y2="67128"/>
                        <a14:foregroundMark x1="50877" y1="56055" x2="21930" y2="58131"/>
                        <a14:foregroundMark x1="21930" y1="58131" x2="39181" y2="60554"/>
                        <a14:foregroundMark x1="51754" y1="62630" x2="67836" y2="61246"/>
                        <a14:foregroundMark x1="67836" y1="61246" x2="50292" y2="61938"/>
                        <a14:foregroundMark x1="50292" y1="61938" x2="47076" y2="69204"/>
                        <a14:foregroundMark x1="69591" y1="24567" x2="67251" y2="16609"/>
                        <a14:foregroundMark x1="25146" y1="15571" x2="42398" y2="13495"/>
                        <a14:foregroundMark x1="42398" y1="13495" x2="76023" y2="19723"/>
                        <a14:foregroundMark x1="76023" y1="19723" x2="79532" y2="231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33" y="340582"/>
            <a:ext cx="1252155" cy="1080000"/>
          </a:xfrm>
          <a:prstGeom prst="rect">
            <a:avLst/>
          </a:prstGeom>
        </p:spPr>
      </p:pic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B1F27B1-4EB9-F0CB-9244-72182E2D81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" b="5995"/>
          <a:stretch/>
        </p:blipFill>
        <p:spPr>
          <a:xfrm>
            <a:off x="-20596" y="298744"/>
            <a:ext cx="902663" cy="1080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B296ECA-3144-8B12-F788-EC840EA9B1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8878" y="6172204"/>
            <a:ext cx="6993044" cy="622047"/>
          </a:xfrm>
          <a:prstGeom prst="rect">
            <a:avLst/>
          </a:prstGeom>
        </p:spPr>
      </p:pic>
      <p:sp>
        <p:nvSpPr>
          <p:cNvPr id="3" name="5 Rectángulo">
            <a:extLst>
              <a:ext uri="{FF2B5EF4-FFF2-40B4-BE49-F238E27FC236}">
                <a16:creationId xmlns:a16="http://schemas.microsoft.com/office/drawing/2014/main" id="{7B2EA972-591B-1A6D-E113-343B60E8AED5}"/>
              </a:ext>
            </a:extLst>
          </p:cNvPr>
          <p:cNvSpPr/>
          <p:nvPr/>
        </p:nvSpPr>
        <p:spPr>
          <a:xfrm>
            <a:off x="-20596" y="4783661"/>
            <a:ext cx="6949180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Rockwell"/>
                <a:ea typeface="+mn-ea"/>
                <a:cs typeface="+mn-cs"/>
              </a:rPr>
              <a:t>(REZAGADOS)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spc="50" dirty="0">
                <a:ln w="12700" cmpd="sng">
                  <a:noFill/>
                  <a:prstDash val="solid"/>
                </a:ln>
                <a:solidFill>
                  <a:schemeClr val="bg1"/>
                </a:solidFill>
                <a:effectLst>
                  <a:glow rad="53100">
                    <a:srgbClr val="855D5D">
                      <a:satMod val="180000"/>
                      <a:alpha val="30000"/>
                    </a:srgbClr>
                  </a:glow>
                </a:effectLst>
                <a:latin typeface="Rockwell"/>
              </a:rPr>
              <a:t>31</a:t>
            </a:r>
            <a:r>
              <a:rPr kumimoji="0" lang="es-ES" sz="2000" i="0" u="none" strike="noStrike" kern="1200" cap="none" spc="50" normalizeH="0" baseline="0" noProof="0" dirty="0">
                <a:ln w="12700" cmpd="sng">
                  <a:noFill/>
                  <a:prstDash val="solid"/>
                </a:ln>
                <a:solidFill>
                  <a:schemeClr val="bg1"/>
                </a:solidFill>
                <a:effectLst>
                  <a:glow rad="53100">
                    <a:srgbClr val="855D5D">
                      <a:satMod val="180000"/>
                      <a:alpha val="30000"/>
                    </a:srgbClr>
                  </a:glow>
                </a:effectLst>
                <a:uLnTx/>
                <a:uFillTx/>
                <a:latin typeface="Rockwell"/>
                <a:ea typeface="+mn-ea"/>
                <a:cs typeface="+mn-cs"/>
              </a:rPr>
              <a:t>/10/2024 al 01/11/2024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1" i="0" u="none" strike="noStrike" kern="1200" cap="none" spc="50" normalizeH="0" baseline="0" noProof="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rgbClr val="855D5D">
                    <a:satMod val="180000"/>
                    <a:alpha val="30000"/>
                  </a:srgbClr>
                </a:glow>
              </a:effectLst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 w="50800"/>
                <a:solidFill>
                  <a:prstClr val="black">
                    <a:shade val="50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LUGAR: Cabaña 13.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 w="50800"/>
                <a:solidFill>
                  <a:prstClr val="black">
                    <a:shade val="50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HORA: 8:30 am a 12:30 pm – 2 pm a 4 pm 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3A6406A-25D8-DED8-BE25-A46640A41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07374"/>
              </p:ext>
            </p:extLst>
          </p:nvPr>
        </p:nvGraphicFramePr>
        <p:xfrm>
          <a:off x="-20596" y="1726723"/>
          <a:ext cx="6878596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78596">
                  <a:extLst>
                    <a:ext uri="{9D8B030D-6E8A-4147-A177-3AD203B41FA5}">
                      <a16:colId xmlns:a16="http://schemas.microsoft.com/office/drawing/2014/main" val="2101575313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2000" b="0" i="0" u="none" strike="noStrike" kern="1200" cap="none" spc="0" normalizeH="0" baseline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Programa de Ciencias de la Educación y Humanidades.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2000" b="0" i="0" u="none" strike="noStrike" kern="1200" cap="none" spc="0" normalizeH="0" baseline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 Programa  Ciencias Sociales y Económicas.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kern="1200" cap="none" spc="0" normalizeH="0" baseline="0" noProof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28/10/2024</a:t>
                      </a:r>
                      <a:endParaRPr kumimoji="0" lang="es-VE" sz="2000" b="0" i="0" u="none" strike="noStrike" kern="1200" cap="none" spc="0" normalizeH="0" baseline="0" dirty="0">
                        <a:ln w="18000">
                          <a:noFill/>
                          <a:prstDash val="solid"/>
                          <a:miter lim="800000"/>
                        </a:ln>
                        <a:solidFill>
                          <a:schemeClr val="bg1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uLnTx/>
                        <a:uFillTx/>
                        <a:latin typeface="Rockwel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3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2000" i="0" u="none" strike="noStrike" kern="1200" cap="none" spc="0" normalizeH="0" baseline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Programa De Ciencia Del Agro Y Del Mar 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2000" i="0" u="none" strike="noStrike" kern="1200" cap="none" spc="0" normalizeH="0" baseline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Programa De Ciencias Básicas Y Aplicada.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i="0" u="none" strike="noStrike" kern="1200" cap="none" spc="0" normalizeH="0" baseline="0" noProof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29/10/2024</a:t>
                      </a:r>
                      <a:endParaRPr kumimoji="0" lang="es-VE" sz="2000" i="0" u="none" strike="noStrike" kern="1200" cap="none" spc="0" normalizeH="0" baseline="0" dirty="0">
                        <a:ln w="18000">
                          <a:noFill/>
                          <a:prstDash val="solid"/>
                          <a:miter lim="800000"/>
                        </a:ln>
                        <a:solidFill>
                          <a:schemeClr val="bg1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uLnTx/>
                        <a:uFillTx/>
                        <a:latin typeface="Rockwel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305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2000" i="0" u="none" strike="noStrike" kern="1200" cap="none" spc="0" normalizeH="0" baseline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Programa De Ciencias Jurídicas y Políticas.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VE" sz="2000" i="0" u="none" strike="noStrike" kern="1200" cap="none" spc="0" normalizeH="0" baseline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Programa de Ciencias De La Salud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i="0" u="none" strike="noStrike" kern="1200" cap="none" spc="0" normalizeH="0" baseline="0" noProof="0" dirty="0">
                          <a:ln w="18000">
                            <a:noFill/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uLnTx/>
                          <a:uFillTx/>
                          <a:latin typeface="Rockwell"/>
                          <a:ea typeface="+mn-ea"/>
                          <a:cs typeface="+mn-cs"/>
                        </a:rPr>
                        <a:t>30/10/2024</a:t>
                      </a:r>
                      <a:endParaRPr kumimoji="0" lang="es-VE" sz="2000" i="0" u="none" strike="noStrike" kern="1200" cap="none" spc="0" normalizeH="0" baseline="0" dirty="0">
                        <a:ln w="18000">
                          <a:noFill/>
                          <a:prstDash val="solid"/>
                          <a:miter lim="800000"/>
                        </a:ln>
                        <a:solidFill>
                          <a:schemeClr val="bg1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uLnTx/>
                        <a:uFillTx/>
                        <a:latin typeface="Rockwel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7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90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C203B3-5915-17DF-3969-88EEF3A597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4CD7AA7-3200-460C-B24C-BB2DEDE3BC90}"/>
              </a:ext>
            </a:extLst>
          </p:cNvPr>
          <p:cNvSpPr txBox="1"/>
          <p:nvPr/>
        </p:nvSpPr>
        <p:spPr>
          <a:xfrm>
            <a:off x="-15577" y="6291942"/>
            <a:ext cx="6873577" cy="5660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9633B52-A00E-0919-D526-20CA4673FBBA}"/>
              </a:ext>
            </a:extLst>
          </p:cNvPr>
          <p:cNvSpPr txBox="1"/>
          <p:nvPr/>
        </p:nvSpPr>
        <p:spPr>
          <a:xfrm>
            <a:off x="326571" y="5998030"/>
            <a:ext cx="6497595" cy="56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pic>
        <p:nvPicPr>
          <p:cNvPr id="6" name="Picture 2" descr="https://lh6.googleusercontent.com/qXU_y7NXvsGHmQj14uNgGJzndr9ayYAMx6fCcu-MCGeNeQmjtgFZC4oTQjGr79hjge3zanb0eqIzpGXw81U2wtqNz0AKx3vpM6ZwmnTZUMQETHmgqaC6ZqQ8JA9Ieyf9ZmrIRGw9qkUkpD-dNEHW0g=s2048">
            <a:extLst>
              <a:ext uri="{FF2B5EF4-FFF2-40B4-BE49-F238E27FC236}">
                <a16:creationId xmlns:a16="http://schemas.microsoft.com/office/drawing/2014/main" id="{FA1FCC2F-F5AC-948D-493F-AE27E928B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340582"/>
          </a:xfrm>
          <a:prstGeom prst="rect">
            <a:avLst/>
          </a:prstGeom>
          <a:noFill/>
        </p:spPr>
      </p:pic>
      <p:sp>
        <p:nvSpPr>
          <p:cNvPr id="9" name="4 Rectángulo">
            <a:extLst>
              <a:ext uri="{FF2B5EF4-FFF2-40B4-BE49-F238E27FC236}">
                <a16:creationId xmlns:a16="http://schemas.microsoft.com/office/drawing/2014/main" id="{7585AD89-9B62-E35D-105D-DE7A6367FFB8}"/>
              </a:ext>
            </a:extLst>
          </p:cNvPr>
          <p:cNvSpPr/>
          <p:nvPr/>
        </p:nvSpPr>
        <p:spPr>
          <a:xfrm>
            <a:off x="-15577" y="323799"/>
            <a:ext cx="6873577" cy="16312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CURSO D E   I INDUCCIÓN PARA </a:t>
            </a:r>
          </a:p>
          <a:p>
            <a:pPr algn="ctr"/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PRESTADORES  DE</a:t>
            </a:r>
          </a:p>
          <a:p>
            <a:pPr algn="ctr"/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E R V I C I O   C O M U N I T A R I O</a:t>
            </a:r>
          </a:p>
          <a:p>
            <a:pPr algn="ctr"/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E R Í O D O   2 0 2 4 – I </a:t>
            </a:r>
            <a:r>
              <a:rPr lang="es-E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(VPDS-BARINAS) </a:t>
            </a:r>
          </a:p>
          <a:p>
            <a:pPr algn="ctr"/>
            <a:endParaRPr lang="es-ES" sz="2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C6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6F20199E-2D9C-82FB-577F-F5732D81C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71930" y1="65052" x2="55556" y2="67128"/>
                        <a14:foregroundMark x1="55556" y1="67128" x2="41520" y2="74740"/>
                        <a14:foregroundMark x1="41520" y1="74740" x2="24269" y2="53979"/>
                        <a14:foregroundMark x1="30117" y1="80623" x2="45029" y2="79931"/>
                        <a14:foregroundMark x1="45029" y1="79931" x2="63743" y2="80969"/>
                        <a14:foregroundMark x1="63743" y1="80969" x2="26316" y2="84775"/>
                        <a14:foregroundMark x1="28070" y1="81315" x2="27778" y2="86159"/>
                        <a14:foregroundMark x1="56140" y1="67128" x2="56140" y2="67128"/>
                        <a14:foregroundMark x1="50877" y1="56055" x2="21930" y2="58131"/>
                        <a14:foregroundMark x1="21930" y1="58131" x2="39181" y2="60554"/>
                        <a14:foregroundMark x1="51754" y1="62630" x2="67836" y2="61246"/>
                        <a14:foregroundMark x1="67836" y1="61246" x2="50292" y2="61938"/>
                        <a14:foregroundMark x1="50292" y1="61938" x2="47076" y2="69204"/>
                        <a14:foregroundMark x1="69591" y1="24567" x2="67251" y2="16609"/>
                        <a14:foregroundMark x1="25146" y1="15571" x2="42398" y2="13495"/>
                        <a14:foregroundMark x1="42398" y1="13495" x2="76023" y2="19723"/>
                        <a14:foregroundMark x1="76023" y1="19723" x2="79532" y2="231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33" y="340582"/>
            <a:ext cx="1252155" cy="1080000"/>
          </a:xfrm>
          <a:prstGeom prst="rect">
            <a:avLst/>
          </a:prstGeom>
        </p:spPr>
      </p:pic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4CE30156-70C5-2EBB-CB95-199B62642BA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" b="5995"/>
          <a:stretch/>
        </p:blipFill>
        <p:spPr>
          <a:xfrm>
            <a:off x="-20596" y="298744"/>
            <a:ext cx="902663" cy="1080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5BF831F-8894-608C-6463-B27759D11E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68878" y="6172204"/>
            <a:ext cx="6993044" cy="622047"/>
          </a:xfrm>
          <a:prstGeom prst="rect">
            <a:avLst/>
          </a:prstGeom>
        </p:spPr>
      </p:pic>
      <p:sp>
        <p:nvSpPr>
          <p:cNvPr id="3" name="5 Rectángulo">
            <a:extLst>
              <a:ext uri="{FF2B5EF4-FFF2-40B4-BE49-F238E27FC236}">
                <a16:creationId xmlns:a16="http://schemas.microsoft.com/office/drawing/2014/main" id="{3DC4E74E-324F-3B7E-2074-40F20189EBBE}"/>
              </a:ext>
            </a:extLst>
          </p:cNvPr>
          <p:cNvSpPr/>
          <p:nvPr/>
        </p:nvSpPr>
        <p:spPr>
          <a:xfrm>
            <a:off x="-20596" y="1670346"/>
            <a:ext cx="687859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2000" noProof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ckwel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2000" noProof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ckwel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200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ckwel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2800" noProof="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Rockwell"/>
              </a:rPr>
              <a:t>Fecha: 21 al 23 de octubre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2000" noProof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ckwel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200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ckwel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2000" noProof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ckwel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2000" noProof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Rockwel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1" i="0" u="none" strike="noStrike" kern="1200" cap="none" spc="50" normalizeH="0" baseline="0" noProof="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rgbClr val="855D5D">
                    <a:satMod val="180000"/>
                    <a:alpha val="30000"/>
                  </a:srgbClr>
                </a:glow>
              </a:effectLst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 w="50800"/>
                <a:solidFill>
                  <a:prstClr val="black">
                    <a:shade val="50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LUGAR: Cabaña 13.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 w="50800"/>
                <a:solidFill>
                  <a:prstClr val="black">
                    <a:shade val="50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HORA: 8:30 am a 11:30 </a:t>
            </a:r>
            <a:r>
              <a:rPr lang="es-ES" sz="1600" b="1" dirty="0">
                <a:ln w="50800"/>
                <a:solidFill>
                  <a:prstClr val="black">
                    <a:shade val="50000"/>
                  </a:prstClr>
                </a:solidFill>
                <a:latin typeface="Rockwell"/>
              </a:rPr>
              <a:t>a</a:t>
            </a:r>
            <a:r>
              <a:rPr kumimoji="0" lang="es-ES" sz="1600" b="1" i="0" u="none" strike="noStrike" kern="1200" cap="none" spc="0" normalizeH="0" baseline="0" noProof="0" dirty="0">
                <a:ln w="50800"/>
                <a:solidFill>
                  <a:prstClr val="black">
                    <a:shade val="50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m  </a:t>
            </a:r>
          </a:p>
        </p:txBody>
      </p:sp>
    </p:spTree>
    <p:extLst>
      <p:ext uri="{BB962C8B-B14F-4D97-AF65-F5344CB8AC3E}">
        <p14:creationId xmlns:p14="http://schemas.microsoft.com/office/powerpoint/2010/main" val="2074911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264</Words>
  <Application>Microsoft Office PowerPoint</Application>
  <PresentationFormat>Personalizado</PresentationFormat>
  <Paragraphs>45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Rockwell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 Uranga de Cobaria</dc:creator>
  <cp:lastModifiedBy>Rosmari del valle Uranga Macabeo</cp:lastModifiedBy>
  <cp:revision>10</cp:revision>
  <dcterms:created xsi:type="dcterms:W3CDTF">2024-06-03T15:15:37Z</dcterms:created>
  <dcterms:modified xsi:type="dcterms:W3CDTF">2024-10-09T21:21:32Z</dcterms:modified>
</cp:coreProperties>
</file>